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64" r:id="rId3"/>
    <p:sldId id="262" r:id="rId4"/>
    <p:sldId id="257" r:id="rId5"/>
    <p:sldId id="258" r:id="rId6"/>
    <p:sldId id="259" r:id="rId7"/>
    <p:sldId id="260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44C570-A368-4AAC-8442-AAE1FEEB55F9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21D480-210A-4AC6-B553-052A5D045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ОРИГАМИ.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 ОСНОВНЫЕ</a:t>
            </a:r>
          </a:p>
          <a:p>
            <a:pPr>
              <a:buNone/>
            </a:pPr>
            <a:r>
              <a:rPr lang="ru-RU" sz="6000" dirty="0" smtClean="0"/>
              <a:t>        БАЗОВЫЕ</a:t>
            </a:r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                ФОРМЫ.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БАЗОВАЯ ФОРМА </a:t>
            </a:r>
            <a:br>
              <a:rPr lang="ru-RU" dirty="0" smtClean="0"/>
            </a:br>
            <a:r>
              <a:rPr lang="ru-RU" dirty="0" smtClean="0"/>
              <a:t>«Двойной треугольник»</a:t>
            </a:r>
            <a:endParaRPr lang="ru-RU" dirty="0"/>
          </a:p>
        </p:txBody>
      </p:sp>
      <p:pic>
        <p:nvPicPr>
          <p:cNvPr id="7" name="Содержимое 6" descr="bf_dvojnoj_treugolnik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9671" y="1600200"/>
            <a:ext cx="4664657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БАЗОВАЯ ФОРМА </a:t>
            </a:r>
            <a:br>
              <a:rPr lang="ru-RU" dirty="0" smtClean="0"/>
            </a:br>
            <a:r>
              <a:rPr lang="ru-RU" dirty="0" smtClean="0"/>
              <a:t>«Двойной квадрат»</a:t>
            </a:r>
            <a:endParaRPr lang="ru-RU" dirty="0"/>
          </a:p>
        </p:txBody>
      </p:sp>
      <p:pic>
        <p:nvPicPr>
          <p:cNvPr id="4" name="Содержимое 3" descr="687474703a2f2f7777772e7275736b69642e72752f75706c6f6164732f706f7374732f323030392d30322f313233333737373335395f312d312e6a7067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916112"/>
            <a:ext cx="4267200" cy="407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«ШКОЛА ОРИГАМИ»</a:t>
            </a:r>
            <a:br>
              <a:rPr lang="ru-RU" dirty="0" smtClean="0"/>
            </a:br>
            <a:r>
              <a:rPr lang="ru-RU" dirty="0" err="1" smtClean="0"/>
              <a:t>ннач</a:t>
            </a:r>
            <a:r>
              <a:rPr lang="ru-RU" dirty="0" smtClean="0"/>
              <a:t>       начинается с базовых форм.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БАЗА – простая сложенная форма, которая может быть развита во множество различных фигурок плоских и объемных.</a:t>
            </a:r>
            <a:endParaRPr lang="ru-RU" dirty="0"/>
          </a:p>
        </p:txBody>
      </p:sp>
      <p:pic>
        <p:nvPicPr>
          <p:cNvPr id="4" name="Содержимое 3" descr="zhuravlik-iz-bumagi-21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1857375" cy="1428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785786" y="1000109"/>
            <a:ext cx="7772400" cy="13573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БАЗОВАЯ ФОРМА</a:t>
            </a:r>
            <a:br>
              <a:rPr lang="ru-RU" sz="3200" dirty="0" smtClean="0"/>
            </a:br>
            <a:r>
              <a:rPr lang="ru-RU" sz="3200" dirty="0" smtClean="0"/>
              <a:t>«Косынка» или «Треугольник»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\Desktop\Базовые формы оригами\687474703a2f2f7777772e7275736b69642e72752f75706c6f6164732f706f7374732f323030392d30322f313233333737383937345f332d312e6a706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929066"/>
            <a:ext cx="4495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Базовая форма « Книга»</a:t>
            </a:r>
            <a:endParaRPr lang="ru-RU" dirty="0"/>
          </a:p>
        </p:txBody>
      </p:sp>
      <p:pic>
        <p:nvPicPr>
          <p:cNvPr id="2050" name="Picture 2" descr="C:\Users\Админ\Desktop\Базовые формы оригами\687474703a2f2f737472616e616f726967616d692e72752f77702d636f6e74656e742f75706c6f6164732f323031312f30342f31342e6a7067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57425" y="2782887"/>
            <a:ext cx="462915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Базовая форма «Дверь»</a:t>
            </a:r>
            <a:endParaRPr lang="ru-RU" dirty="0"/>
          </a:p>
        </p:txBody>
      </p:sp>
      <p:pic>
        <p:nvPicPr>
          <p:cNvPr id="3074" name="Picture 2" descr="C:\Users\Админ\Desktop\Базовые формы оригами\687474703a2f2f7777772e7275736b69642e72752f75706c6f6164732f706f7374732f323030392d30312f313233333038353336395f756e7469746c6564302d312e6a7067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09800" y="3144837"/>
            <a:ext cx="4724400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БАЗОВАЯ ФОРМА</a:t>
            </a:r>
            <a:br>
              <a:rPr lang="ru-RU" dirty="0" smtClean="0"/>
            </a:br>
            <a:r>
              <a:rPr lang="ru-RU" dirty="0" smtClean="0"/>
              <a:t>«Воздушный </a:t>
            </a:r>
            <a:r>
              <a:rPr lang="ru-RU" dirty="0" smtClean="0"/>
              <a:t>змей»</a:t>
            </a:r>
            <a:endParaRPr lang="ru-RU" dirty="0"/>
          </a:p>
        </p:txBody>
      </p:sp>
      <p:pic>
        <p:nvPicPr>
          <p:cNvPr id="4098" name="Picture 2" descr="C:\Users\Админ\Desktop\Базовые формы оригами\687474703a2f2f7777772e7275736b69642e72752f75706c6f6164732f706f7374732f323030392d30322f313233333737393432305f342d312e6a7067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71700" y="3230562"/>
            <a:ext cx="48006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Базовая форма «Блинчик»</a:t>
            </a:r>
            <a:endParaRPr lang="ru-RU" dirty="0"/>
          </a:p>
        </p:txBody>
      </p:sp>
      <p:pic>
        <p:nvPicPr>
          <p:cNvPr id="5122" name="Picture 2" descr="C:\Users\Админ\Desktop\Базовые формы оригами\bf_blin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39750" y="2201862"/>
            <a:ext cx="80645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БАЗОВАЯ ФОРМА «Рыба»</a:t>
            </a:r>
            <a:endParaRPr lang="ru-RU" dirty="0"/>
          </a:p>
        </p:txBody>
      </p:sp>
      <p:pic>
        <p:nvPicPr>
          <p:cNvPr id="4" name="Содержимое 3" descr="рыба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5962" y="2249487"/>
            <a:ext cx="5172075" cy="3409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БАЗОВАЯ ФОРМА «Двойной дом»</a:t>
            </a:r>
            <a:endParaRPr lang="ru-RU" dirty="0"/>
          </a:p>
        </p:txBody>
      </p:sp>
      <p:pic>
        <p:nvPicPr>
          <p:cNvPr id="4" name="Содержимое 3" descr="687474703a2f2f7777772e7275736b69642e72752f75706c6f6164732f706f7374732f323030392d30322f313233333737383630335f322d322e6a7067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5975" y="2625725"/>
            <a:ext cx="4972050" cy="2657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44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ОРИГАМИ.</vt:lpstr>
      <vt:lpstr>                                             «ШКОЛА ОРИГАМИ» ннач       начинается с базовых форм.   БАЗА – простая сложенная форма, которая может быть развита во множество различных фигурок плоских и объемных.</vt:lpstr>
      <vt:lpstr>БАЗОВАЯ ФОРМА «Косынка» или «Треугольник»</vt:lpstr>
      <vt:lpstr>Базовая форма « Книга»</vt:lpstr>
      <vt:lpstr>Базовая форма «Дверь»</vt:lpstr>
      <vt:lpstr>БАЗОВАЯ ФОРМА «Воздушный змей»</vt:lpstr>
      <vt:lpstr>Базовая форма «Блинчик»</vt:lpstr>
      <vt:lpstr>БАЗОВАЯ ФОРМА «Рыба»</vt:lpstr>
      <vt:lpstr>БАЗОВАЯ ФОРМА «Двойной дом»</vt:lpstr>
      <vt:lpstr>БАЗОВАЯ ФОРМА  «Двойной треугольник»</vt:lpstr>
      <vt:lpstr>БАЗОВАЯ ФОРМА  «Двойной квадрат»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«Косынка» или «Треугольник»</dc:title>
  <dc:creator>Админ</dc:creator>
  <cp:lastModifiedBy>Админ</cp:lastModifiedBy>
  <cp:revision>10</cp:revision>
  <dcterms:created xsi:type="dcterms:W3CDTF">2015-09-09T07:57:42Z</dcterms:created>
  <dcterms:modified xsi:type="dcterms:W3CDTF">2015-09-21T12:21:58Z</dcterms:modified>
</cp:coreProperties>
</file>