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88640"/>
            <a:ext cx="2880320" cy="42119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365104"/>
            <a:ext cx="7772400" cy="1470025"/>
          </a:xfrm>
        </p:spPr>
        <p:txBody>
          <a:bodyPr/>
          <a:lstStyle/>
          <a:p>
            <a:r>
              <a:rPr lang="ru-RU" b="1" dirty="0" smtClean="0"/>
              <a:t>Олимпийские игры</a:t>
            </a:r>
            <a:br>
              <a:rPr lang="ru-RU" b="1" dirty="0" smtClean="0"/>
            </a:br>
            <a:r>
              <a:rPr lang="ru-RU" sz="2800" dirty="0" smtClean="0"/>
              <a:t>тест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877272"/>
            <a:ext cx="6400800" cy="8640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Учитель физической культуры Штерн Маргарита Николаевна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294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1</a:t>
            </a:r>
            <a:r>
              <a:rPr lang="ru-RU" b="1" dirty="0" smtClean="0"/>
              <a:t>. Где зародились Олимпийские игры?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1916832"/>
            <a:ext cx="2016224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Древний Рим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62476" y="2780928"/>
            <a:ext cx="19973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Древняя Греция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62476" y="3645024"/>
            <a:ext cx="199735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Древний Египет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198419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Неверно!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3928" y="3756231"/>
            <a:ext cx="1139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Подумай!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792" y="2442026"/>
            <a:ext cx="3932248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95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Когда состоялись первые в истории Олимпийские игры?</a:t>
            </a:r>
            <a:endParaRPr lang="ru-RU" b="1" dirty="0"/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1331640" y="1844824"/>
            <a:ext cx="1656184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ru-RU" dirty="0" smtClean="0"/>
              <a:t>в. до н.э.                                               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31640" y="2636912"/>
            <a:ext cx="1656184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287 г. н.э.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31640" y="3429000"/>
            <a:ext cx="1656184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776 г .до н.э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18448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Неверно!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163895" y="263691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Ошибка!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065842"/>
            <a:ext cx="3893467" cy="3552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0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</a:t>
            </a:r>
            <a:r>
              <a:rPr lang="ru-RU" b="1" dirty="0" smtClean="0"/>
              <a:t>. Основатель современных Олимпийских игр?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5616" y="1882343"/>
            <a:ext cx="2088232" cy="5692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Пьер де Кубертен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0197" y="2638714"/>
            <a:ext cx="2088232" cy="5692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Жан Жене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80324" y="3538527"/>
            <a:ext cx="2088232" cy="5692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Никос </a:t>
            </a:r>
            <a:r>
              <a:rPr lang="ru-RU" dirty="0" err="1"/>
              <a:t>Портокалоглу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923928" y="273868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Подумай!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475856" y="3733896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Неправильно!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923353"/>
            <a:ext cx="3672408" cy="348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4</a:t>
            </a:r>
            <a:r>
              <a:rPr lang="ru-RU" b="1" dirty="0" smtClean="0"/>
              <a:t>. Как звучит девиз Олимпийских игр?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844824"/>
            <a:ext cx="3024336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Выше, сильнее, быстрее!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20668" y="2772530"/>
            <a:ext cx="3012783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Нас не догонят!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4128" y="3717032"/>
            <a:ext cx="311779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Быстрее, выше, сильнее!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62519" y="184502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Думай!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2924944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Неправильно!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94276"/>
            <a:ext cx="3837444" cy="350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48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5</a:t>
            </a:r>
            <a:r>
              <a:rPr lang="ru-RU" b="1" dirty="0" smtClean="0"/>
              <a:t>. Что обозначают кольца на эмблеме Олимпийских игр?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1988840"/>
            <a:ext cx="180020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Народы мира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2780928"/>
            <a:ext cx="180020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 континентов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3573016"/>
            <a:ext cx="1800200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 качеств спортсмена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59162" y="205620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Неверно!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359162" y="3707740"/>
            <a:ext cx="1288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Подумай!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845652"/>
            <a:ext cx="40640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72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6</a:t>
            </a:r>
            <a:r>
              <a:rPr lang="ru-RU" b="1" dirty="0" smtClean="0"/>
              <a:t>. Талисманы Олимпийских игр в Сочи 2014?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2132856"/>
            <a:ext cx="3888432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Леопард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924944"/>
            <a:ext cx="3888432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Бурый Мишка, Лев, Зайка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3761579"/>
            <a:ext cx="3888432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Снежный Барс, Белый Мишка, Зайка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2164214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Неверно!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2993735"/>
            <a:ext cx="135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Думай еще!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054" y="3356992"/>
            <a:ext cx="3640980" cy="332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3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7. Как называется зимний вид спорта, сочетающий в себе лыжную гонку </a:t>
            </a:r>
            <a:r>
              <a:rPr lang="ru-RU" b="1" dirty="0"/>
              <a:t>и </a:t>
            </a:r>
            <a:r>
              <a:rPr lang="ru-RU" b="1" dirty="0" smtClean="0"/>
              <a:t>стрельбу </a:t>
            </a:r>
            <a:r>
              <a:rPr lang="ru-RU" b="1" dirty="0"/>
              <a:t>из </a:t>
            </a:r>
            <a:r>
              <a:rPr lang="ru-RU" b="1" dirty="0" smtClean="0"/>
              <a:t>винтовки?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9591" y="2492896"/>
            <a:ext cx="2304255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Шорт-трек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78600" y="3212976"/>
            <a:ext cx="2325247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Биатлон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1" y="3931421"/>
            <a:ext cx="23252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Горнолыжный спорт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25509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Неверно!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20728" y="40050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Подумай!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65608"/>
            <a:ext cx="40640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0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72494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8.</a:t>
            </a:r>
            <a:r>
              <a:rPr lang="ru-RU" sz="3200" b="1" dirty="0"/>
              <a:t> </a:t>
            </a:r>
            <a:r>
              <a:rPr lang="ru-RU" sz="3200" b="1" dirty="0" smtClean="0"/>
              <a:t>Зимний </a:t>
            </a:r>
            <a:r>
              <a:rPr lang="ru-RU" sz="3200" b="1" dirty="0"/>
              <a:t>олимпийский вид спорта, представляющий собой спуск по ледяному жёлобу на </a:t>
            </a:r>
            <a:r>
              <a:rPr lang="ru-RU" sz="3200" b="1" dirty="0" smtClean="0"/>
              <a:t>специальных </a:t>
            </a:r>
            <a:r>
              <a:rPr lang="ru-RU" sz="3200" b="1" dirty="0"/>
              <a:t>санях </a:t>
            </a:r>
            <a:r>
              <a:rPr lang="ru-RU" sz="3200" b="1" dirty="0" smtClean="0"/>
              <a:t>без рулевого управления?</a:t>
            </a:r>
            <a:endParaRPr lang="ru-RU" sz="32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2648636"/>
            <a:ext cx="2448272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Бобслей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3374008"/>
            <a:ext cx="2448272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Прыжки с трамплина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4149080"/>
            <a:ext cx="2448272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Скелетон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27219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Подумай еще!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43908" y="343715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Неверно!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098" y="3091308"/>
            <a:ext cx="3887941" cy="354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5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207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Олимпийские игры тест</vt:lpstr>
      <vt:lpstr>1. Где зародились Олимпийские игры?</vt:lpstr>
      <vt:lpstr>2. Когда состоялись первые в истории Олимпийские игры?</vt:lpstr>
      <vt:lpstr>3. Основатель современных Олимпийских игр?</vt:lpstr>
      <vt:lpstr>4. Как звучит девиз Олимпийских игр?</vt:lpstr>
      <vt:lpstr>5. Что обозначают кольца на эмблеме Олимпийских игр?</vt:lpstr>
      <vt:lpstr>6. Талисманы Олимпийских игр в Сочи 2014?</vt:lpstr>
      <vt:lpstr>7. Как называется зимний вид спорта, сочетающий в себе лыжную гонку и стрельбу из винтовки?</vt:lpstr>
      <vt:lpstr>8. Зимний олимпийский вид спорта, представляющий собой спуск по ледяному жёлобу на специальных санях без рулевого управления?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игры тест</dc:title>
  <dc:creator>Кристина</dc:creator>
  <cp:lastModifiedBy>Кристина</cp:lastModifiedBy>
  <cp:revision>15</cp:revision>
  <dcterms:created xsi:type="dcterms:W3CDTF">2015-01-11T14:55:15Z</dcterms:created>
  <dcterms:modified xsi:type="dcterms:W3CDTF">2015-01-11T16:21:12Z</dcterms:modified>
</cp:coreProperties>
</file>