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3" r:id="rId5"/>
    <p:sldId id="259" r:id="rId6"/>
    <p:sldId id="265" r:id="rId7"/>
    <p:sldId id="266" r:id="rId8"/>
    <p:sldId id="267" r:id="rId9"/>
    <p:sldId id="268" r:id="rId10"/>
    <p:sldId id="270" r:id="rId11"/>
    <p:sldId id="269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0A7C-1AD3-4C52-A822-62346E6E86AA}" type="datetimeFigureOut">
              <a:rPr lang="ru-RU" smtClean="0"/>
              <a:t>20.09.2015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53B22D-36A3-405B-86B8-51FA2579F7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0A7C-1AD3-4C52-A822-62346E6E86AA}" type="datetimeFigureOut">
              <a:rPr lang="ru-RU" smtClean="0"/>
              <a:t>20.09.2015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B22D-36A3-405B-86B8-51FA2579F7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0A7C-1AD3-4C52-A822-62346E6E86AA}" type="datetimeFigureOut">
              <a:rPr lang="ru-RU" smtClean="0"/>
              <a:t>20.09.2015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B22D-36A3-405B-86B8-51FA2579F7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0A7C-1AD3-4C52-A822-62346E6E86AA}" type="datetimeFigureOut">
              <a:rPr lang="ru-RU" smtClean="0"/>
              <a:t>20.09.2015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53B22D-36A3-405B-86B8-51FA2579F7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0A7C-1AD3-4C52-A822-62346E6E86AA}" type="datetimeFigureOut">
              <a:rPr lang="ru-RU" smtClean="0"/>
              <a:t>20.09.2015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B22D-36A3-405B-86B8-51FA2579F7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0A7C-1AD3-4C52-A822-62346E6E86AA}" type="datetimeFigureOut">
              <a:rPr lang="ru-RU" smtClean="0"/>
              <a:t>20.09.2015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B22D-36A3-405B-86B8-51FA2579F7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0A7C-1AD3-4C52-A822-62346E6E86AA}" type="datetimeFigureOut">
              <a:rPr lang="ru-RU" smtClean="0"/>
              <a:t>20.09.2015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53B22D-36A3-405B-86B8-51FA2579F7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0A7C-1AD3-4C52-A822-62346E6E86AA}" type="datetimeFigureOut">
              <a:rPr lang="ru-RU" smtClean="0"/>
              <a:t>20.09.2015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B22D-36A3-405B-86B8-51FA2579F7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0A7C-1AD3-4C52-A822-62346E6E86AA}" type="datetimeFigureOut">
              <a:rPr lang="ru-RU" smtClean="0"/>
              <a:t>20.09.2015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B22D-36A3-405B-86B8-51FA2579F7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0A7C-1AD3-4C52-A822-62346E6E86AA}" type="datetimeFigureOut">
              <a:rPr lang="ru-RU" smtClean="0"/>
              <a:t>20.09.2015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B22D-36A3-405B-86B8-51FA2579F7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0A7C-1AD3-4C52-A822-62346E6E86AA}" type="datetimeFigureOut">
              <a:rPr lang="ru-RU" smtClean="0"/>
              <a:t>20.09.2015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B22D-36A3-405B-86B8-51FA2579F7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360A7C-1AD3-4C52-A822-62346E6E86AA}" type="datetimeFigureOut">
              <a:rPr lang="ru-RU" smtClean="0"/>
              <a:t>20.09.2015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53B22D-36A3-405B-86B8-51FA2579F7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728192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Знаки препинания в конце </a:t>
            </a:r>
            <a:r>
              <a:rPr lang="ru-RU" dirty="0" smtClean="0">
                <a:effectLst/>
              </a:rPr>
              <a:t>предложения</a:t>
            </a:r>
            <a:br>
              <a:rPr lang="ru-RU" dirty="0" smtClean="0">
                <a:effectLst/>
              </a:rPr>
            </a:br>
            <a:r>
              <a:rPr lang="ru-RU" sz="1600" dirty="0" smtClean="0">
                <a:effectLst/>
              </a:rPr>
              <a:t>2 класс   урок 1</a:t>
            </a:r>
            <a:r>
              <a:rPr lang="en-US" sz="1600" dirty="0" smtClean="0">
                <a:effectLst/>
              </a:rPr>
              <a:t>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Нелюбова Надежда Ивановна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Развитие умений – применение знания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5"/>
          <a:stretch/>
        </p:blipFill>
        <p:spPr bwMode="auto">
          <a:xfrm>
            <a:off x="683568" y="1340768"/>
            <a:ext cx="7315213" cy="259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36510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 чего зависит разная интонация при чтении предложения</a:t>
            </a:r>
            <a:r>
              <a:rPr lang="en-US" sz="3200" dirty="0" smtClean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219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Ребята! В предложениях</a:t>
            </a:r>
          </a:p>
          <a:p>
            <a:pPr marL="0" indent="0">
              <a:buNone/>
            </a:pPr>
            <a:r>
              <a:rPr lang="ru-RU" dirty="0"/>
              <a:t>Стою я для того,</a:t>
            </a:r>
          </a:p>
          <a:p>
            <a:pPr marL="0" indent="0">
              <a:buNone/>
            </a:pPr>
            <a:r>
              <a:rPr lang="ru-RU" dirty="0"/>
              <a:t>Чтоб выразить волнение,</a:t>
            </a:r>
          </a:p>
          <a:p>
            <a:pPr marL="0" indent="0">
              <a:buNone/>
            </a:pPr>
            <a:r>
              <a:rPr lang="ru-RU" dirty="0"/>
              <a:t>Тревогу, восхищение,</a:t>
            </a:r>
          </a:p>
          <a:p>
            <a:pPr marL="0" indent="0">
              <a:buNone/>
            </a:pPr>
            <a:r>
              <a:rPr lang="ru-RU" dirty="0"/>
              <a:t>Победу, торжество!</a:t>
            </a:r>
          </a:p>
          <a:p>
            <a:pPr marL="0" indent="0">
              <a:buNone/>
            </a:pPr>
            <a:r>
              <a:rPr lang="ru-RU" dirty="0"/>
              <a:t>Не зря я от рождения противник тишины!</a:t>
            </a:r>
          </a:p>
          <a:p>
            <a:pPr marL="0" indent="0">
              <a:buNone/>
            </a:pPr>
            <a:r>
              <a:rPr lang="ru-RU" dirty="0"/>
              <a:t>Где я, те предложения</a:t>
            </a:r>
          </a:p>
          <a:p>
            <a:pPr marL="0" indent="0">
              <a:buNone/>
            </a:pPr>
            <a:r>
              <a:rPr lang="ru-RU" dirty="0"/>
              <a:t>С особым выражением</a:t>
            </a:r>
          </a:p>
          <a:p>
            <a:pPr marL="0" indent="0">
              <a:buNone/>
            </a:pPr>
            <a:r>
              <a:rPr lang="ru-RU" dirty="0" smtClean="0"/>
              <a:t>Произносить должны!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0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2644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Какие знаки никогда не бывают в конце предложения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чего зависит выбор знака в конце предложения?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Что у вас получалось сегодня лучше всего?</a:t>
            </a:r>
          </a:p>
          <a:p>
            <a:pPr marL="0" indent="0">
              <a:buNone/>
            </a:pPr>
            <a:r>
              <a:rPr lang="ru-RU" dirty="0"/>
              <a:t>– В чём испытали затруднения?</a:t>
            </a:r>
          </a:p>
          <a:p>
            <a:pPr marL="0" indent="0">
              <a:buNone/>
            </a:pPr>
            <a:r>
              <a:rPr lang="ru-RU" dirty="0"/>
              <a:t>– Кто сегодня получил отметку в дневник? </a:t>
            </a:r>
          </a:p>
          <a:p>
            <a:pPr marL="0" indent="0">
              <a:buNone/>
            </a:pPr>
            <a:r>
              <a:rPr lang="ru-RU" dirty="0"/>
              <a:t>– За что?</a:t>
            </a:r>
          </a:p>
          <a:p>
            <a:pPr marL="0" indent="0">
              <a:buNone/>
            </a:pPr>
            <a:r>
              <a:rPr lang="ru-RU" dirty="0" smtClean="0"/>
              <a:t>Домашнее задание</a:t>
            </a:r>
          </a:p>
          <a:p>
            <a:pPr marL="0" indent="0">
              <a:buNone/>
            </a:pPr>
            <a:r>
              <a:rPr lang="ru-RU" dirty="0" smtClean="0"/>
              <a:t>д/м упр. 11</a:t>
            </a:r>
          </a:p>
          <a:p>
            <a:pPr marL="0" indent="0">
              <a:buNone/>
            </a:pPr>
            <a:r>
              <a:rPr lang="ru-RU" dirty="0" smtClean="0"/>
              <a:t>Рабочая тетрадь, тема 2 № 9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C:\Users\Ольга Дмитриевна\Downloads\mouth-clip-art_4209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082" y="476672"/>
            <a:ext cx="1145278" cy="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1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Минутка чистописания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Users\Ольга Дмитриевна\Downloads\200911podgot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699" y="309243"/>
            <a:ext cx="1092717" cy="10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50" y="2476870"/>
            <a:ext cx="8572500" cy="152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75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12088" cy="390790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cap="none" dirty="0" smtClean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       Человек </a:t>
            </a:r>
            <a:r>
              <a:rPr lang="ru-RU" sz="3000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потерял запятую, стал </a:t>
            </a:r>
            <a:r>
              <a:rPr lang="ru-RU" sz="3000" cap="none" dirty="0" smtClean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бояться </a:t>
            </a:r>
            <a:r>
              <a:rPr lang="ru-RU" sz="3000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сложных предложений, искал фразы попроще. За несложными фразами пришли несложные мысли.</a:t>
            </a:r>
            <a:br>
              <a:rPr lang="ru-RU" sz="3000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3000" cap="none" dirty="0" smtClean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   Потом </a:t>
            </a:r>
            <a:r>
              <a:rPr lang="ru-RU" sz="3000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он потерял знак восклицательный и знак вопросительный и перестал задавать всякие вопросы. Никакие события не вызывали его любопытства.</a:t>
            </a:r>
            <a:br>
              <a:rPr lang="ru-RU" sz="3000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3000" cap="none" dirty="0" smtClean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   К </a:t>
            </a:r>
            <a:r>
              <a:rPr lang="ru-RU" sz="3000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концу жизни остались у него </a:t>
            </a:r>
            <a:r>
              <a:rPr lang="ru-RU" sz="3000" cap="none" dirty="0" smtClean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кавычки</a:t>
            </a:r>
            <a:r>
              <a:rPr lang="ru-RU" sz="3000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. Он совсем разучился мыслить и </a:t>
            </a:r>
            <a:r>
              <a:rPr lang="ru-RU" sz="30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дошел</a:t>
            </a:r>
            <a:r>
              <a:rPr lang="ru-RU" sz="3000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 </a:t>
            </a:r>
            <a:r>
              <a:rPr lang="ru-RU" sz="30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до </a:t>
            </a:r>
            <a:r>
              <a:rPr lang="ru-RU" sz="3000" b="1" cap="none" dirty="0" smtClean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точки.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221088"/>
            <a:ext cx="7632848" cy="214706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 вы думаете, чем закончиться сказка</a:t>
            </a:r>
            <a:r>
              <a:rPr lang="en-US" sz="2400" dirty="0" smtClean="0"/>
              <a:t>?</a:t>
            </a:r>
          </a:p>
          <a:p>
            <a:r>
              <a:rPr lang="ru-RU" sz="2400" dirty="0" smtClean="0"/>
              <a:t>Сравните с авторской концовкой : </a:t>
            </a:r>
            <a:r>
              <a:rPr lang="ru-RU" sz="2400" b="1" dirty="0" smtClean="0"/>
              <a:t>«Берегите знаки препинания!»</a:t>
            </a:r>
          </a:p>
          <a:p>
            <a:r>
              <a:rPr lang="ru-RU" sz="2400" dirty="0" smtClean="0"/>
              <a:t>Как вы понимаете фразу </a:t>
            </a:r>
            <a:r>
              <a:rPr lang="ru-RU" sz="2400" b="1" dirty="0" smtClean="0"/>
              <a:t>«дошел до точки»</a:t>
            </a:r>
            <a:r>
              <a:rPr lang="en-US" sz="2400" b="1" dirty="0" smtClean="0"/>
              <a:t>?</a:t>
            </a:r>
            <a:endParaRPr lang="ru-RU" sz="2400" b="1" dirty="0"/>
          </a:p>
          <a:p>
            <a:r>
              <a:rPr lang="ru-RU" sz="2400" dirty="0" smtClean="0"/>
              <a:t>Сколько значений у слова </a:t>
            </a:r>
            <a:r>
              <a:rPr lang="ru-RU" sz="2400" b="1" dirty="0" smtClean="0"/>
              <a:t>точка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534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Тема урока:</a:t>
            </a:r>
            <a:br>
              <a:rPr lang="ru-RU" dirty="0"/>
            </a:br>
            <a:r>
              <a:rPr lang="ru-RU" dirty="0" smtClean="0"/>
              <a:t>« Зачем нужны знаки препинания</a:t>
            </a:r>
            <a:r>
              <a:rPr lang="en-US" dirty="0" smtClean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План урока :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Повторить схемы слов , предложений.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Оформлять предложения на письме в русском языке.</a:t>
            </a:r>
          </a:p>
          <a:p>
            <a:pPr marL="0" indent="0">
              <a:buNone/>
            </a:pPr>
            <a:r>
              <a:rPr lang="ru-RU" dirty="0" smtClean="0"/>
              <a:t>А зачем нам изучать знаки препинания</a:t>
            </a:r>
            <a:r>
              <a:rPr lang="en-US" dirty="0" smtClean="0"/>
              <a:t>?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 descr="C:\Users\Ольга Дмитриевна\Downloads\mouth-clip-art_4209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3711" cy="6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0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Проверка домашнего задания.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Упр. </a:t>
            </a:r>
            <a:r>
              <a:rPr lang="ru-RU" i="1" dirty="0" smtClean="0"/>
              <a:t>10  (« Дидактический материал») </a:t>
            </a:r>
          </a:p>
          <a:p>
            <a:pPr marL="0" indent="0">
              <a:buNone/>
            </a:pPr>
            <a:r>
              <a:rPr lang="ru-RU" i="1" dirty="0" smtClean="0"/>
              <a:t>Прочитайте предложение в конце которых вы поставили : </a:t>
            </a:r>
          </a:p>
          <a:p>
            <a:pPr marL="0" indent="0">
              <a:buNone/>
            </a:pPr>
            <a:r>
              <a:rPr lang="ru-RU" i="1" dirty="0" smtClean="0"/>
              <a:t>1.Точку.</a:t>
            </a:r>
          </a:p>
          <a:p>
            <a:pPr marL="0" indent="0">
              <a:buNone/>
            </a:pPr>
            <a:r>
              <a:rPr lang="ru-RU" i="1" dirty="0" smtClean="0"/>
              <a:t>2.Вопросительный знак.</a:t>
            </a:r>
          </a:p>
          <a:p>
            <a:pPr marL="0" indent="0">
              <a:buNone/>
            </a:pPr>
            <a:r>
              <a:rPr lang="ru-RU" i="1" dirty="0" smtClean="0"/>
              <a:t>3.Восклицательный знак.</a:t>
            </a:r>
          </a:p>
          <a:p>
            <a:pPr marL="0" indent="0">
              <a:buNone/>
            </a:pP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8483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Развитие умений – применение знания</a:t>
            </a:r>
            <a:endParaRPr lang="ru-RU" dirty="0"/>
          </a:p>
        </p:txBody>
      </p:sp>
      <p:pic>
        <p:nvPicPr>
          <p:cNvPr id="1026" name="Picture 2" descr="C:\Users\Андрей\Documents\IMG_20150915_0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251520" y="1916832"/>
            <a:ext cx="8212416" cy="211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4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Словарно – орфографическая работа.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Язык , яблоко , ящерица.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Что общего у записанных слов</a:t>
            </a:r>
            <a:r>
              <a:rPr lang="en-US" dirty="0" smtClean="0"/>
              <a:t>?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Подчеркните в словах опасные места. Сколько их в каждом слове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ru-RU" dirty="0" smtClean="0"/>
              <a:t>Раздели слова на слоги и для переноса.</a:t>
            </a:r>
            <a:r>
              <a:rPr lang="en-US" dirty="0" smtClean="0"/>
              <a:t> </a:t>
            </a:r>
            <a:r>
              <a:rPr lang="ru-RU" dirty="0" smtClean="0"/>
              <a:t>Совпадает ли это деление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 </a:t>
            </a:r>
            <a:r>
              <a:rPr lang="ru-RU" dirty="0" smtClean="0"/>
              <a:t>Составьте со словом </a:t>
            </a:r>
            <a:r>
              <a:rPr lang="ru-RU" b="1" dirty="0" smtClean="0"/>
              <a:t>ящерица</a:t>
            </a:r>
            <a:r>
              <a:rPr lang="ru-RU" dirty="0" smtClean="0"/>
              <a:t> три разных предложения : С точкой, вопросительным и восклицательным знаком.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49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Развитие умений – применение знания</a:t>
            </a:r>
            <a:endParaRPr lang="ru-RU" dirty="0"/>
          </a:p>
        </p:txBody>
      </p:sp>
      <p:pic>
        <p:nvPicPr>
          <p:cNvPr id="2051" name="Picture 3" descr="C:\Users\Андрей\Documents\IMG_20150920_00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412776"/>
            <a:ext cx="7305379" cy="468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00192" y="3429000"/>
            <a:ext cx="28803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3776466"/>
            <a:ext cx="2880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221088"/>
            <a:ext cx="2160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48735" y="3424068"/>
            <a:ext cx="216024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Развитие умений – применение знания</a:t>
            </a:r>
            <a:endParaRPr lang="ru-RU" dirty="0"/>
          </a:p>
        </p:txBody>
      </p:sp>
      <p:pic>
        <p:nvPicPr>
          <p:cNvPr id="2051" name="Picture 3" descr="C:\Users\Андрей\Documents\IMG_20150920_00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72816"/>
            <a:ext cx="74247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4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</TotalTime>
  <Words>318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Знаки препинания в конце предложения 2 класс   урок 14</vt:lpstr>
      <vt:lpstr>Минутка чистописания</vt:lpstr>
      <vt:lpstr>       Человек потерял запятую, стал бояться сложных предложений, искал фразы попроще. За несложными фразами пришли несложные мысли.    Потом он потерял знак восклицательный и знак вопросительный и перестал задавать всякие вопросы. Никакие события не вызывали его любопытства.    К концу жизни остались у него кавычки. Он совсем разучился мыслить и дошел до точки.</vt:lpstr>
      <vt:lpstr>Тема урока: « Зачем нужны знаки препинания? </vt:lpstr>
      <vt:lpstr>Проверка домашнего задания.</vt:lpstr>
      <vt:lpstr>Развитие умений – применение знания</vt:lpstr>
      <vt:lpstr>Словарно – орфографическая работа.</vt:lpstr>
      <vt:lpstr>Развитие умений – применение знания</vt:lpstr>
      <vt:lpstr>Развитие умений – применение знания</vt:lpstr>
      <vt:lpstr>Развитие умений – применение знания</vt:lpstr>
      <vt:lpstr>Презентация PowerPoint</vt:lpstr>
      <vt:lpstr>Итог урока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Дмитриевна</dc:creator>
  <cp:lastModifiedBy>Андрей</cp:lastModifiedBy>
  <cp:revision>19</cp:revision>
  <dcterms:created xsi:type="dcterms:W3CDTF">2013-09-16T14:13:42Z</dcterms:created>
  <dcterms:modified xsi:type="dcterms:W3CDTF">2015-09-20T14:34:18Z</dcterms:modified>
</cp:coreProperties>
</file>