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6" r:id="rId3"/>
    <p:sldId id="258" r:id="rId4"/>
    <p:sldId id="259" r:id="rId5"/>
    <p:sldId id="260" r:id="rId6"/>
    <p:sldId id="267" r:id="rId7"/>
    <p:sldId id="261" r:id="rId8"/>
    <p:sldId id="269" r:id="rId9"/>
    <p:sldId id="270" r:id="rId10"/>
    <p:sldId id="264" r:id="rId11"/>
    <p:sldId id="271" r:id="rId12"/>
    <p:sldId id="272" r:id="rId13"/>
    <p:sldId id="273" r:id="rId14"/>
    <p:sldId id="274" r:id="rId15"/>
    <p:sldId id="265" r:id="rId16"/>
    <p:sldId id="275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9;&#1095;&#1077;&#1085;&#1080;&#1082;\&#1056;&#1072;&#1073;&#1086;&#1095;&#1080;&#1081;%20&#1089;&#1090;&#1086;&#1083;\&#1055;&#1056;&#1045;&#1047;&#1045;&#1053;&#1058;&#1040;&#1062;&#1048;&#1071;%20&#1051;&#1045;&#1042;%20&#1048;%20&#1057;&#1054;&#1041;&#1040;&#1063;&#1050;&#1040;\FANFARI-2.mp3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9;&#1095;&#1077;&#1085;&#1080;&#1082;\&#1056;&#1072;&#1073;&#1086;&#1095;&#1080;&#1081;%20&#1089;&#1090;&#1086;&#1083;\&#1055;&#1056;&#1045;&#1047;&#1045;&#1053;&#1058;&#1040;&#1062;&#1048;&#1071;%20&#1051;&#1045;&#1042;%20&#1048;%20&#1057;&#1054;&#1041;&#1040;&#1063;&#1050;&#1040;\&#1044;&#1056;&#1059;&#1046;&#1041;&#1040;%20&#1050;&#1056;&#1045;&#1055;&#1050;&#1040;&#1071;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9;&#1095;&#1077;&#1085;&#1080;&#1082;\&#1056;&#1072;&#1073;&#1086;&#1095;&#1080;&#1081;%20&#1089;&#1090;&#1086;&#1083;\&#1055;&#1056;&#1045;&#1047;&#1045;&#1053;&#1058;&#1040;&#1062;&#1048;&#1071;%20&#1051;&#1045;&#1042;%20&#1048;%20&#1057;&#1054;&#1041;&#1040;&#1063;&#1050;&#1040;\&#1059;&#1051;&#1067;&#1041;&#1050;&#1040;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57686" y="1285860"/>
            <a:ext cx="478631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Лев Николаевич Толстой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(1828 –1910)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://zhitejnik.ru/uploads/posts/2010-12/6sglsrwx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655" y="764704"/>
            <a:ext cx="3426265" cy="4600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Ощетинился-</a:t>
            </a:r>
          </a:p>
        </p:txBody>
      </p:sp>
      <p:pic>
        <p:nvPicPr>
          <p:cNvPr id="5122" name="Picture 2" descr="http://www.razumniki.ru/images/articles/vopros_otvet/razlichie_zvet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788" y="16288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g-fotki.yandex.ru/get/4516/51503246.24/0_6c2db_abfaf5e8_-1-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4070512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2788" y="4725144"/>
            <a:ext cx="83537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spc="100" dirty="0" smtClean="0">
                <a:latin typeface="Times New Roman" pitchFamily="18" charset="0"/>
                <a:cs typeface="Times New Roman" pitchFamily="18" charset="0"/>
              </a:rPr>
              <a:t>поднял шерсть на спине.</a:t>
            </a:r>
          </a:p>
          <a:p>
            <a:pPr algn="ctr"/>
            <a:r>
              <a:rPr lang="ru-RU" sz="3600" b="1" spc="100" dirty="0" smtClean="0">
                <a:latin typeface="Times New Roman" pitchFamily="18" charset="0"/>
                <a:cs typeface="Times New Roman" pitchFamily="18" charset="0"/>
              </a:rPr>
              <a:t>Это означает готовность защититься или нападать.</a:t>
            </a:r>
            <a:endParaRPr lang="ru-RU" sz="3600" b="1" spc="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Барин-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2788" y="4725144"/>
            <a:ext cx="83537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100" dirty="0" smtClean="0">
                <a:latin typeface="Times New Roman" pitchFamily="18" charset="0"/>
                <a:cs typeface="Times New Roman" pitchFamily="18" charset="0"/>
              </a:rPr>
              <a:t>- землевладелец в царской России.</a:t>
            </a:r>
          </a:p>
          <a:p>
            <a:pPr algn="ctr"/>
            <a:r>
              <a:rPr lang="ru-RU" sz="3600" b="1" spc="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Человек, избегающий тяжёлой работы.</a:t>
            </a:r>
            <a:endParaRPr lang="ru-RU" sz="3600" b="1" spc="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kp.by/upimg/photo/14748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600" y="1611860"/>
            <a:ext cx="2575741" cy="31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kupitkartinu.ru/uploads/picture_images/1840/big_1280420426_10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613803"/>
            <a:ext cx="4176870" cy="311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622163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Лондон-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6961" y="5905270"/>
            <a:ext cx="8353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spc="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столица Англии</a:t>
            </a:r>
            <a:endParaRPr lang="ru-RU" sz="4000" b="1" spc="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www.mrtrans.ru/uploads/tiny/452wsd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9572" y="1478850"/>
            <a:ext cx="7704856" cy="44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00126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Издохла-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130" y="5905270"/>
            <a:ext cx="8353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spc="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умерла</a:t>
            </a:r>
            <a:endParaRPr lang="ru-RU" sz="4000" b="1" spc="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21region.org/uploads/posts/2008-12/1230591693_koshka-sdokhla-khvost-oble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2" y="1446551"/>
            <a:ext cx="7463511" cy="449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00822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Бился-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5720" y="2571744"/>
            <a:ext cx="83537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spc="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spc="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ударялся, колотился, совершал резкие движения</a:t>
            </a:r>
            <a:endParaRPr lang="ru-RU" sz="3200" b="1" spc="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350398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632" y="260648"/>
            <a:ext cx="9144000" cy="86792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Для дружбы нет расстояний.</a:t>
            </a:r>
          </a:p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Один за всех и все за одного.</a:t>
            </a:r>
          </a:p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Старый друг лучше</a:t>
            </a:r>
          </a:p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новых двух.</a:t>
            </a:r>
          </a:p>
          <a:p>
            <a:pPr algn="ctr"/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crasota.org/wp-content/uploads/%D0%B4%D1%80%D1%83%D0%B6%D0%B1%D0%B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9121" cy="689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433100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0564260">
            <a:off x="40587" y="2163633"/>
            <a:ext cx="9143999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latin typeface="Annabelle" pitchFamily="66" charset="0"/>
              </a:rPr>
              <a:t>Спасибо за работу!</a:t>
            </a:r>
            <a:endParaRPr lang="ru-RU" sz="8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  <a:latin typeface="Annabelle" pitchFamily="66" charset="0"/>
            </a:endParaRPr>
          </a:p>
        </p:txBody>
      </p:sp>
      <p:pic>
        <p:nvPicPr>
          <p:cNvPr id="12290" name="Picture 2" descr="imag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1872208" cy="201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4070" y="3854190"/>
            <a:ext cx="3312368" cy="240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 flipV="1">
            <a:off x="616142" y="2385141"/>
            <a:ext cx="7992888" cy="2520280"/>
          </a:xfrm>
          <a:prstGeom prst="line">
            <a:avLst/>
          </a:prstGeom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FANFARI-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571736" y="535782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83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0" showWhenStopped="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ОССВОРД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0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0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04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05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06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07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08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09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8"/>
            <a:ext cx="8784976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Kladez" pitchFamily="34" charset="0"/>
              </a:rPr>
              <a:t>               </a:t>
            </a:r>
            <a:r>
              <a:rPr lang="ru-RU" sz="6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latin typeface="Kladez" pitchFamily="34" charset="0"/>
                <a:cs typeface="Times New Roman" pitchFamily="18" charset="0"/>
              </a:rPr>
              <a:t>живет                      человек     а</a:t>
            </a:r>
          </a:p>
          <a:p>
            <a:r>
              <a:rPr lang="ru-RU" sz="6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Kladez" pitchFamily="34" charset="0"/>
                <a:cs typeface="Times New Roman" pitchFamily="18" charset="0"/>
              </a:rPr>
              <a:t> </a:t>
            </a:r>
            <a:r>
              <a:rPr lang="ru-RU" sz="6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Kladez" pitchFamily="34" charset="0"/>
                <a:cs typeface="Times New Roman" pitchFamily="18" charset="0"/>
              </a:rPr>
              <a:t>  </a:t>
            </a:r>
            <a:r>
              <a:rPr lang="ru-RU" sz="6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latin typeface="Kladez" pitchFamily="34" charset="0"/>
                <a:cs typeface="Times New Roman" pitchFamily="18" charset="0"/>
              </a:rPr>
              <a:t>    друзьями. корнями </a:t>
            </a:r>
          </a:p>
          <a:p>
            <a:r>
              <a:rPr lang="ru-RU" sz="6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Kladez" pitchFamily="34" charset="0"/>
                <a:cs typeface="Times New Roman" pitchFamily="18" charset="0"/>
              </a:rPr>
              <a:t> </a:t>
            </a:r>
            <a:r>
              <a:rPr lang="ru-RU" sz="6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Kladez" pitchFamily="34" charset="0"/>
                <a:cs typeface="Times New Roman" pitchFamily="18" charset="0"/>
              </a:rPr>
              <a:t>             </a:t>
            </a:r>
            <a:r>
              <a:rPr lang="ru-RU" sz="6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latin typeface="Kladez" pitchFamily="34" charset="0"/>
                <a:cs typeface="Times New Roman" pitchFamily="18" charset="0"/>
              </a:rPr>
              <a:t>Дерево</a:t>
            </a:r>
            <a:endParaRPr lang="ru-RU" sz="6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effectLst/>
              <a:latin typeface="Kladez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9144000" cy="34163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Дерево живёт корнями, </a:t>
            </a:r>
          </a:p>
          <a:p>
            <a:pPr algn="ctr"/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человек друзьями.</a:t>
            </a:r>
            <a:endParaRPr lang="ru-RU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Program Files\Microsoft Office\Media\CntCD1\Photo1\j017863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5" y="3860230"/>
            <a:ext cx="4071966" cy="2782510"/>
          </a:xfrm>
          <a:prstGeom prst="rect">
            <a:avLst/>
          </a:prstGeom>
          <a:noFill/>
        </p:spPr>
      </p:pic>
      <p:pic>
        <p:nvPicPr>
          <p:cNvPr id="5" name="ДРУЖБА КРЕПК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86776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65" y="500042"/>
            <a:ext cx="9144001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– близкие отношения, основанные на взаимном доверии, привязанности, общности интересов.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Program Files\Microsoft Office\Media\CntCD1\Photo1\j026268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22" y="3643314"/>
            <a:ext cx="4429156" cy="293800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468456"/>
            <a:ext cx="25262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Дружба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УЛЫБ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715272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4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2000"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ЛЕВ И СОБАЧКА\ЛЕВ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760"/>
          <a:stretch/>
        </p:blipFill>
        <p:spPr bwMode="auto">
          <a:xfrm>
            <a:off x="-2904" y="-14733"/>
            <a:ext cx="9146904" cy="84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262389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Л.Н. Толстой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8347" y="917045"/>
            <a:ext cx="85844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ladez" pitchFamily="34" charset="0"/>
              </a:rPr>
              <a:t>«Лев и собачка» </a:t>
            </a:r>
            <a:r>
              <a:rPr lang="ru-RU" sz="4800" b="1" cap="none" dirty="0" smtClean="0">
                <a:ln w="11430"/>
                <a:solidFill>
                  <a:srgbClr val="00B0F0"/>
                </a:solidFill>
                <a:latin typeface="Kladez" pitchFamily="34" charset="0"/>
              </a:rPr>
              <a:t>быль</a:t>
            </a:r>
            <a:endParaRPr lang="ru-RU" sz="4800" b="1" cap="none" dirty="0">
              <a:ln w="11430"/>
              <a:solidFill>
                <a:srgbClr val="00B0F0"/>
              </a:solidFill>
              <a:latin typeface="Kladez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3.bp.blogspot.com/-UZ89vFq6na0/TWFBPWW-iUI/AAAAAAAAAZg/stkZU_5a2tc/s1600/bibl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21" y="0"/>
            <a:ext cx="9241579" cy="685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0913" y="476672"/>
            <a:ext cx="846217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Быль</a:t>
            </a:r>
          </a:p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–это то, что было</a:t>
            </a:r>
          </a:p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прошлом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Kladez" pitchFamily="34" charset="0"/>
              </a:rPr>
              <a:t>ЛЕВ - </a:t>
            </a:r>
            <a:r>
              <a:rPr lang="ru-RU" sz="4800" dirty="0" smtClean="0">
                <a:solidFill>
                  <a:srgbClr val="FF0000"/>
                </a:solidFill>
                <a:latin typeface="Kladez" pitchFamily="34" charset="0"/>
              </a:rPr>
              <a:t>ЦАРЬ ЗВЕРЕЙ</a:t>
            </a:r>
            <a:endParaRPr lang="ru-RU" sz="4800" dirty="0">
              <a:solidFill>
                <a:srgbClr val="FF0000"/>
              </a:solidFill>
              <a:latin typeface="Kladez" pitchFamily="34" charset="0"/>
            </a:endParaRPr>
          </a:p>
        </p:txBody>
      </p:sp>
      <p:pic>
        <p:nvPicPr>
          <p:cNvPr id="1026" name="Picture 2" descr="http://rabstol.ru/wallpapers/b543942689170876da7c60c505fab415/2884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127713" cy="5345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413" y="269776"/>
            <a:ext cx="8579296" cy="1143000"/>
          </a:xfrm>
        </p:spPr>
        <p:txBody>
          <a:bodyPr>
            <a:noAutofit/>
          </a:bodyPr>
          <a:lstStyle/>
          <a:p>
            <a:r>
              <a:rPr lang="ru-RU" spc="-100" dirty="0" smtClean="0">
                <a:solidFill>
                  <a:srgbClr val="0070C0"/>
                </a:solidFill>
                <a:latin typeface="Kladez" pitchFamily="34" charset="0"/>
              </a:rPr>
              <a:t>Собака – друг человека!</a:t>
            </a:r>
            <a:endParaRPr lang="ru-RU" spc="-100" dirty="0">
              <a:solidFill>
                <a:srgbClr val="0070C0"/>
              </a:solidFill>
              <a:latin typeface="Kladez" pitchFamily="34" charset="0"/>
            </a:endParaRPr>
          </a:p>
        </p:txBody>
      </p:sp>
      <p:pic>
        <p:nvPicPr>
          <p:cNvPr id="4098" name="Picture 2" descr="http://doggi.ru/_pu/8/433853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1681" y="1412776"/>
            <a:ext cx="6840760" cy="49937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671</TotalTime>
  <Words>135</Words>
  <Application>Microsoft Office PowerPoint</Application>
  <PresentationFormat>Экран (4:3)</PresentationFormat>
  <Paragraphs>34</Paragraphs>
  <Slides>17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ЛЕВ - ЦАРЬ ЗВЕРЕЙ</vt:lpstr>
      <vt:lpstr>Собака – друг человека!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Лёлик</cp:lastModifiedBy>
  <cp:revision>46</cp:revision>
  <dcterms:modified xsi:type="dcterms:W3CDTF">2015-09-20T12:22:52Z</dcterms:modified>
</cp:coreProperties>
</file>