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4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06" autoAdjust="0"/>
    <p:restoredTop sz="94660"/>
  </p:normalViewPr>
  <p:slideViewPr>
    <p:cSldViewPr>
      <p:cViewPr varScale="1">
        <p:scale>
          <a:sx n="105" d="100"/>
          <a:sy n="105" d="100"/>
        </p:scale>
        <p:origin x="-3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A4FF-9D70-42D2-ACB7-BFB7C6D77B19}" type="datetimeFigureOut">
              <a:rPr lang="ru-RU"/>
              <a:pPr>
                <a:defRPr/>
              </a:pPr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4BA04-6385-4F96-8E69-40E0BDACB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583B2-74C8-4E9C-9B64-547CE8BD1C36}" type="datetimeFigureOut">
              <a:rPr lang="ru-RU"/>
              <a:pPr>
                <a:defRPr/>
              </a:pPr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B4799-2581-4523-9798-17A0765D26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7DAE3-529B-411D-9141-4990FBB80388}" type="datetimeFigureOut">
              <a:rPr lang="ru-RU"/>
              <a:pPr>
                <a:defRPr/>
              </a:pPr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B6B0F-A654-4B69-90BA-08C9EBBD1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93658-216D-40B7-B47B-244B80EC7B1C}" type="datetimeFigureOut">
              <a:rPr lang="ru-RU"/>
              <a:pPr>
                <a:defRPr/>
              </a:pPr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66D15-569C-419D-92D7-112369E2BB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6FCFD-12EF-447E-B98B-641563AF0555}" type="datetimeFigureOut">
              <a:rPr lang="ru-RU"/>
              <a:pPr>
                <a:defRPr/>
              </a:pPr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73AF3-91C2-40F4-95EC-A30681583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73E7D-808C-4E1B-8294-3B6B3A2DF2EA}" type="datetimeFigureOut">
              <a:rPr lang="ru-RU"/>
              <a:pPr>
                <a:defRPr/>
              </a:pPr>
              <a:t>21.09.2015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E9543-5D78-44DE-AFD3-58DF93346B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BBFC3-18F6-4F3C-BF91-98E7BAD4F556}" type="datetimeFigureOut">
              <a:rPr lang="ru-RU"/>
              <a:pPr>
                <a:defRPr/>
              </a:pPr>
              <a:t>21.09.2015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18C83-514E-4545-8366-0E7364CEA7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34700-8B56-4644-8389-94D2449CAA08}" type="datetimeFigureOut">
              <a:rPr lang="ru-RU"/>
              <a:pPr>
                <a:defRPr/>
              </a:pPr>
              <a:t>21.09.2015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5F1A0-CA07-40A1-B276-F3FA5468D3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08ABA-6CEC-48F8-A5E4-A98B610B3330}" type="datetimeFigureOut">
              <a:rPr lang="ru-RU"/>
              <a:pPr>
                <a:defRPr/>
              </a:pPr>
              <a:t>21.09.2015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160CF-550E-4A86-906D-9572C3EE7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03350-0D1A-4D69-9597-72D49EB25AA8}" type="datetimeFigureOut">
              <a:rPr lang="ru-RU"/>
              <a:pPr>
                <a:defRPr/>
              </a:pPr>
              <a:t>21.09.2015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56073-0E51-4841-A7F7-50359EC467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7920A-23FB-4CD3-A1BE-17D9670AE782}" type="datetimeFigureOut">
              <a:rPr lang="ru-RU"/>
              <a:pPr>
                <a:defRPr/>
              </a:pPr>
              <a:t>21.09.2015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C6B0F-9884-4163-926E-BD8E9B525A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B19C95-EEAD-4323-8733-25F03C8E55EF}" type="datetimeFigureOut">
              <a:rPr lang="ru-RU"/>
              <a:pPr>
                <a:defRPr/>
              </a:pPr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DCF8FC-AF56-492E-9703-2630F9BBCF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C:\Users\Master\Desktop\Занятие\плане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Master\Desktop\Занятие\корабль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Фан-сайт Star Wars The Old Republic . . Новости, статьи, советы, видео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C:\Users\Master\Desktop\Занятие\ино1.jpg"/>
          <p:cNvPicPr>
            <a:picLocks noChangeAspect="1" noChangeArrowheads="1"/>
          </p:cNvPicPr>
          <p:nvPr/>
        </p:nvPicPr>
        <p:blipFill>
          <a:blip r:embed="rId3" cstate="print"/>
          <a:srcRect l="13776" t="5901" r="15350" b="5901"/>
          <a:stretch>
            <a:fillRect/>
          </a:stretch>
        </p:blipFill>
        <p:spPr bwMode="auto">
          <a:xfrm>
            <a:off x="2123728" y="1412776"/>
            <a:ext cx="5107424" cy="4766929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Users\Master\Desktop\Занятие\ино1.jpg"/>
          <p:cNvPicPr>
            <a:picLocks noChangeAspect="1" noChangeArrowheads="1"/>
          </p:cNvPicPr>
          <p:nvPr/>
        </p:nvPicPr>
        <p:blipFill>
          <a:blip r:embed="rId2" cstate="print"/>
          <a:srcRect l="13776" t="5901" r="15350" b="5901"/>
          <a:stretch>
            <a:fillRect/>
          </a:stretch>
        </p:blipFill>
        <p:spPr bwMode="auto">
          <a:xfrm>
            <a:off x="0" y="1989138"/>
            <a:ext cx="5106988" cy="476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ыноска-облако 2"/>
          <p:cNvSpPr/>
          <p:nvPr/>
        </p:nvSpPr>
        <p:spPr>
          <a:xfrm>
            <a:off x="3419475" y="0"/>
            <a:ext cx="5545138" cy="4005263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87" name="Rectangle 1"/>
          <p:cNvSpPr>
            <a:spLocks noChangeArrowheads="1"/>
          </p:cNvSpPr>
          <p:nvPr/>
        </p:nvSpPr>
        <p:spPr bwMode="auto">
          <a:xfrm>
            <a:off x="4356100" y="620713"/>
            <a:ext cx="3995738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>
                <a:latin typeface="Times New Roman" pitchFamily="18" charset="0"/>
                <a:ea typeface="SimSun"/>
                <a:cs typeface="Times New Roman" pitchFamily="18" charset="0"/>
              </a:rPr>
              <a:t>Привет всем! Меня зовут Альф. Я летел к вам с далекой планеты, что бы познакомится с вашим городом, но у меня что-то случилось с кораблем и связью, и я не могу до вас долететь, а проделал такую долгую дорогу…..Может, вы мне сможете рассказать про свой город через компьютер? У меня сломался бортовой компьютер, я не смогу с вами разговаривать, но я вам буду отправлять сообщения….»</a:t>
            </a:r>
            <a:endParaRPr lang="ru-RU" sz="1600">
              <a:ea typeface="SimSun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Сон 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Master\Desktop\Занятие\ино1.jpg"/>
          <p:cNvPicPr>
            <a:picLocks noChangeAspect="1" noChangeArrowheads="1"/>
          </p:cNvPicPr>
          <p:nvPr/>
        </p:nvPicPr>
        <p:blipFill>
          <a:blip r:embed="rId2" cstate="print"/>
          <a:srcRect l="13776" t="5901" r="15350" b="5901"/>
          <a:stretch>
            <a:fillRect/>
          </a:stretch>
        </p:blipFill>
        <p:spPr bwMode="auto">
          <a:xfrm>
            <a:off x="0" y="1989138"/>
            <a:ext cx="5106988" cy="476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ыноска-облако 2"/>
          <p:cNvSpPr/>
          <p:nvPr/>
        </p:nvSpPr>
        <p:spPr>
          <a:xfrm>
            <a:off x="3851275" y="333375"/>
            <a:ext cx="5292725" cy="2879725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5076825" y="1069975"/>
            <a:ext cx="37068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>
                <a:latin typeface="Times New Roman" pitchFamily="18" charset="0"/>
                <a:ea typeface="SimSun"/>
                <a:cs typeface="Times New Roman" pitchFamily="18" charset="0"/>
              </a:rPr>
              <a:t>«</a:t>
            </a:r>
            <a:r>
              <a:rPr lang="ru-RU">
                <a:latin typeface="Times New Roman" pitchFamily="18" charset="0"/>
                <a:ea typeface="SimSun"/>
                <a:cs typeface="Times New Roman" pitchFamily="18" charset="0"/>
              </a:rPr>
              <a:t>Ребята, какой у вас красивый и замечательный город. Мне так все понравилось. Я обязательно все расскажу всем на своей планете!....»</a:t>
            </a:r>
            <a:endParaRPr lang="ru-RU">
              <a:ea typeface="SimSun"/>
              <a:cs typeface="Arial" charset="0"/>
            </a:endParaRPr>
          </a:p>
          <a:p>
            <a:pPr eaLnBrk="0" hangingPunct="0"/>
            <a:endParaRPr lang="ru-RU">
              <a:ea typeface="SimSun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C:\Users\Master\Desktop\Занятие\ино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43000"/>
            <a:ext cx="5715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Выноска-облако 3"/>
          <p:cNvSpPr/>
          <p:nvPr/>
        </p:nvSpPr>
        <p:spPr>
          <a:xfrm>
            <a:off x="4500563" y="188913"/>
            <a:ext cx="4392612" cy="2808287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83" name="Rectangle 1"/>
          <p:cNvSpPr>
            <a:spLocks noChangeArrowheads="1"/>
          </p:cNvSpPr>
          <p:nvPr/>
        </p:nvSpPr>
        <p:spPr bwMode="auto">
          <a:xfrm>
            <a:off x="5148263" y="784225"/>
            <a:ext cx="3240087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latin typeface="Times New Roman" pitchFamily="18" charset="0"/>
                <a:ea typeface="SimSun"/>
                <a:cs typeface="Times New Roman" pitchFamily="18" charset="0"/>
              </a:rPr>
              <a:t>«Да, конечно, я обязательно прилечу и теперь не один, а со своими друзьями! Спасибо! До Новых встреч!</a:t>
            </a:r>
            <a:endParaRPr lang="ru-RU" sz="2000">
              <a:ea typeface="SimSun"/>
              <a:cs typeface="Arial" charset="0"/>
            </a:endParaRPr>
          </a:p>
          <a:p>
            <a:pPr eaLnBrk="0" hangingPunct="0"/>
            <a:endParaRPr lang="ru-RU" sz="2000">
              <a:ea typeface="SimSun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127</Words>
  <Application>Microsoft Office PowerPoint</Application>
  <PresentationFormat>Экран 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Master</dc:creator>
  <cp:lastModifiedBy>Master</cp:lastModifiedBy>
  <cp:revision>8</cp:revision>
  <dcterms:created xsi:type="dcterms:W3CDTF">2015-04-26T17:50:09Z</dcterms:created>
  <dcterms:modified xsi:type="dcterms:W3CDTF">2015-09-21T20:44:49Z</dcterms:modified>
</cp:coreProperties>
</file>