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72" r:id="rId3"/>
    <p:sldId id="274" r:id="rId4"/>
    <p:sldId id="275" r:id="rId5"/>
    <p:sldId id="276" r:id="rId6"/>
    <p:sldId id="278" r:id="rId7"/>
    <p:sldId id="279" r:id="rId8"/>
    <p:sldId id="280" r:id="rId9"/>
    <p:sldId id="282" r:id="rId10"/>
    <p:sldId id="284" r:id="rId11"/>
    <p:sldId id="285" r:id="rId12"/>
    <p:sldId id="286" r:id="rId13"/>
    <p:sldId id="277" r:id="rId14"/>
    <p:sldId id="268" r:id="rId15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05" autoAdjust="0"/>
  </p:normalViewPr>
  <p:slideViewPr>
    <p:cSldViewPr>
      <p:cViewPr varScale="1">
        <p:scale>
          <a:sx n="59" d="100"/>
          <a:sy n="59" d="100"/>
        </p:scale>
        <p:origin x="-92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ПРОЕКТНАЯ  ДЕЯТЕЛЬНОСТЬ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«ОСНОВЫ БЕЗОПАСНОСТИ ДОРОЖНОГО ДВИЖЕНИЯ»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 ПЕРВОЙ МЛАДШЕЙ ГРУППЕ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03648" y="3861048"/>
            <a:ext cx="6400800" cy="17526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Петрова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Наталья Борисовна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первой категории ГБДОУ №55 Калининского района 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Санкт – Петербург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2015 г.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77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ХУДОЖЕСТВЕННО – ЭСТЕТИЧЕСКОЕ РАЗВИТИЕ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АППЛИКАЦИЯ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РИСОВАНИЕ С ЭЛЕМЕНТАМИ АППЛИКАЦИИ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Anonymouse\Desktop\Петрова\2014 - 2015 уч.год\пдд презентация\фотоматериал\IMG_20150413_1638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4038600" cy="242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nonymouse\Desktop\Петрова\2014 - 2015 уч.год\пдд презентация\фотоматериал\IMG_20150420_08214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2276872"/>
            <a:ext cx="30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nonymouse\Desktop\Петрова\2014 - 2015 уч.год\пдд презентация\фотоматериал\IMG_20150420_09451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4724" y="4293096"/>
            <a:ext cx="30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86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ХУДОЖЕСТВЕННО 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ЭСТЕТИЧЕСКОЕ РАЗВИТИЕ ВЫСТАВКА ДЕТСКИХ РАБОТ</a:t>
            </a:r>
            <a:endParaRPr lang="ru-RU" sz="2400" dirty="0"/>
          </a:p>
        </p:txBody>
      </p:sp>
      <p:pic>
        <p:nvPicPr>
          <p:cNvPr id="4098" name="Picture 2" descr="C:\Users\Anonymouse\Desktop\Петрова\2014 - 2015 уч.год\пдд презентация\фотоматериал\IMG_20150407_1340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364" y="1600200"/>
            <a:ext cx="2999999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nonymouse\Desktop\Петрова\2014 - 2015 уч.год\пдд презентация\фотоматериал\IMG_20150410_07240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628800"/>
            <a:ext cx="30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nonymouse\Desktop\Петрова\2014 - 2015 уч.год\пдд презентация\фотоматериал\IMG_20150414_13482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3789040"/>
            <a:ext cx="30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nonymouse\Desktop\Петрова\2014 - 2015 уч.год\пдд презентация\фотоматериал\IMG_20150420_13050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5327" y="3837074"/>
            <a:ext cx="30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73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ХУДОЖЕСТВЕННО – ЭСТЕТИЧЕСКОЕ РАЗВИТИЕ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КОНСТРУКТИВНО – МОДЕЛЬНАЯ ДЕЯТЕЛЬНОСТЬ</a:t>
            </a:r>
            <a:endParaRPr lang="ru-RU" sz="2400" dirty="0"/>
          </a:p>
        </p:txBody>
      </p:sp>
      <p:pic>
        <p:nvPicPr>
          <p:cNvPr id="1026" name="Picture 2" descr="C:\Users\Anonymouse\Desktop\Петрова\2014 - 2015 уч.год\пдд презентация\фотоматериал\IMG_20150414_1705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364" y="1600200"/>
            <a:ext cx="2999999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nonymouse\Desktop\Петрова\2014 - 2015 уч.год\пдд презентация\фотоматериал\IMG_20150414_17084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3933056"/>
            <a:ext cx="30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nonymouse\Desktop\Петрова\2014 - 2015 уч.год\пдд презентация\фотоматериал\IMG_20150417_10515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2492896"/>
            <a:ext cx="4380000" cy="26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68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СОЦИАЛЬНО – КОММУНИКАТИВНОЕ РАЗВИТИЕ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ИГРОВЫЕ СИТУАЦИИ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СЮЖЕТНО – РОЛЕВАЯ ИГРА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Admin\Рабочий стол\ДС\пдд\памятка\i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6120" y="1412776"/>
            <a:ext cx="13716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Anonymouse\Desktop\Петрова\2014 - 2015 уч.год\пдд презентация\фотоматериал\IMG_20150415_11003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636912"/>
            <a:ext cx="30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nonymouse\Desktop\Петрова\2014 - 2015 уч.год\пдд презентация\фотоматериал\IMG_20150414_09282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3140968"/>
            <a:ext cx="480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31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ИСПОЛЬЗУЕ МАЯ ЛИТЕРАТУРА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Примерная образовательная программа дошкольного образования « От рождения до школы» под редакцией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Н.Е.Вераксы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, Т.С. Комаровой,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М.А.Васильевой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Комплексные занятия по программе «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От рождения до школы» под редакцией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Н.Е.Вераксы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, Т.С. Комаровой,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М.А.Васильевой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Л.А.Соколова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«Комплексы сюжетных утренних гимнастик для дошкольников», СПб, «Детство – пресс», 2012г.</a:t>
            </a:r>
          </a:p>
          <a:p>
            <a:pPr lvl="0"/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О.В.Солнцева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«Дошкольник в мире игры», СПб, ТЦ «Сфера», 2010г.</a:t>
            </a:r>
          </a:p>
          <a:p>
            <a:pPr lvl="0"/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Е.Н.Панова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«Дидактические игры – занятия в ДОУ», ТЦ «Учитель», Воронеж, 2012г.</a:t>
            </a:r>
          </a:p>
          <a:p>
            <a:pPr lvl="0"/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В.В.Гербова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«Речевое развитие в первой младшей группе»», М., «Мозаика - синтез», 2014</a:t>
            </a:r>
          </a:p>
          <a:p>
            <a:pPr lvl="0"/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Н.Г.Комратова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«Учимся говорить правильно», СПб, ТЦ «Сфера», 2010г</a:t>
            </a:r>
            <a:r>
              <a:rPr lang="ru-RU" sz="2200" dirty="0"/>
              <a:t>.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Admin\Рабочий стол\ДС\пдд\памятка\i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332656"/>
            <a:ext cx="13716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297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Часто дети являются причиной ДТП, так как не умеют управлять своим поведением, поэтому изучение ПДД является одной из главных задач на сегодняшний день, а способствовать этому будет работа над данным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проектом.</a:t>
            </a:r>
            <a:r>
              <a:rPr lang="ru-RU" sz="2600" dirty="0"/>
              <a:t/>
            </a:r>
            <a:br>
              <a:rPr lang="ru-RU" sz="2600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9" name="Picture 2" descr="C:\Documents and Settings\Admin\Рабочий стол\ДС\пдд карт\8b290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5050" y="1220500"/>
            <a:ext cx="5111750" cy="395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074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4690864" cy="116205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Тип проекта – 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познавательный.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618856" cy="4691063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 проекта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ознакомление  детей с правилами дорожного  движения.</a:t>
            </a:r>
          </a:p>
          <a:p>
            <a:pPr algn="just">
              <a:spcBef>
                <a:spcPts val="0"/>
              </a:spcBef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Обучающая задача –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сформировать представление о правилах дорожного движения, ознакомить с дорожными знаками, пешеходным переходом, светофором.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Развивающая задача 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сформировать умение применять полученные знания в игровых ситуациях.</a:t>
            </a:r>
          </a:p>
          <a:p>
            <a:pPr lvl="0" algn="just">
              <a:spcBef>
                <a:spcPts val="0"/>
              </a:spcBef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Воспитательная задача -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воспитывать дисциплинированность  выполнение ПДД и  культуры поведения в дорожно - транспортном процессе.</a:t>
            </a:r>
          </a:p>
          <a:p>
            <a:pPr algn="just">
              <a:spcBef>
                <a:spcPts val="0"/>
              </a:spcBef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Documents and Settings\Admin\Рабочий стол\ДС\пдд\памятка\eBuwFQ7s5Nu6e57nzAywnv3l61Z4g1K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988840"/>
            <a:ext cx="3823454" cy="27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232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ФОРМИРОВАНИЕ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ПРЕДМЕТНО – РАЗВИВАЮЩЕЙ СРЕДЫ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ОБЪЕКТЫ ДЛЯ ИССЛЕДОВАНИЯ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ДЕЙСТВИИ</a:t>
            </a:r>
          </a:p>
          <a:p>
            <a:pPr marL="0" indent="0" algn="ctr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ОБРАЗНО – СИМВОЛИЧЕСКИЙ МАТЕРИАЛ</a:t>
            </a:r>
          </a:p>
        </p:txBody>
      </p:sp>
      <p:pic>
        <p:nvPicPr>
          <p:cNvPr id="9" name="Picture 2" descr="C:\Users\Anonymouse\Desktop\Петрова\2014 - 2015 уч.год\пдд презентация\фотоматериал\IMG_20150416_08442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760" y="2658728"/>
            <a:ext cx="30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nonymouse\Desktop\Петрова\2014 - 2015 уч.год\пдд презентация\фотоматериал\IMG_20150416_08461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1231" y="4653136"/>
            <a:ext cx="30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nonymouse\Desktop\Петрова\2014 - 2015 уч.год\пдд презентация\фотоматериал\IMG_20150416_07392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070" y="2658728"/>
            <a:ext cx="30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nonymouse\Desktop\Петрова\2014 - 2015 уч.год\пдд презентация\фотоматериал\IMG_20150416_07395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5180" y="4686055"/>
            <a:ext cx="30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83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ФИЗИЧЕСКОЕ РАЗВИТИЕ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ОРУ с обручем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Строевые упражнения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Упражнения на дыхание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Подвижная игра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nonymouse\Desktop\Петрова\2014 - 2015 уч.год\пдд презентация\фотоматериал\IMG_20150417_09352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700808"/>
            <a:ext cx="30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nonymouse\Desktop\Петрова\2014 - 2015 уч.год\пдд презентация\фотоматериал\IMG_20150417_09361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994684"/>
            <a:ext cx="30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64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ПОЗНАВАТЕЛЬНОЕ РАЗВИТИЕ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Свободное общение по наглядному дидактическому материалу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Знакомство с помощниками на дороге – знаками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Знакомство с разными видами машин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Знакомство с профессией – водитель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Знакомство с профессией - автоинспектор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Admin\Рабочий стол\ДС\пдд\памятка\i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7048" y="3284984"/>
            <a:ext cx="2073596" cy="23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582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ПОЗНАВАТЕЛЬНОЕ РАЗВИТИЕ</a:t>
            </a:r>
            <a:endParaRPr lang="ru-RU" sz="2400" dirty="0"/>
          </a:p>
        </p:txBody>
      </p:sp>
      <p:pic>
        <p:nvPicPr>
          <p:cNvPr id="2050" name="Picture 2" descr="C:\Users\Anonymouse\Desktop\Петрова\2014 - 2015 уч.год\пдд презентация\фотоматериал\IMG_20150403_0915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364" y="1600200"/>
            <a:ext cx="2999999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nonymouse\Desktop\Петрова\2014 - 2015 уч.год\пдд презентация\фотоматериал\IMG_20150403_15575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1628800"/>
            <a:ext cx="30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nonymouse\Desktop\Петрова\2014 - 2015 уч.год\пдд презентация\фотоматериал\IMG_20150410_09154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3717032"/>
            <a:ext cx="30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nonymouse\Desktop\Петрова\2014 - 2015 уч.год\пдд презентация\фотоматериал\IMG_20150410_09135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5072" y="3726959"/>
            <a:ext cx="30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99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РЕЧЕВОЕ РАЗВИТИЕ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Обогащение словарного запаса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Формирование связной речи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Грамматический  строй речи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Артикуляция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nonymouse\Desktop\Петрова\2014 - 2015 уч.год\пдд презентация\фотоматериал\IMG_20150416_07374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72816"/>
            <a:ext cx="3660000" cy="21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65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ХУДОЖЕСТВЕННО – ЭСТЕТИЧЕСКОЕ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РИСОВАНИЕ</a:t>
            </a:r>
            <a:endParaRPr lang="ru-RU" sz="2400" dirty="0"/>
          </a:p>
        </p:txBody>
      </p:sp>
      <p:pic>
        <p:nvPicPr>
          <p:cNvPr id="4098" name="Picture 2" descr="C:\Users\Anonymouse\Desktop\Петрова\2014 - 2015 уч.год\пдд презентация\фотоматериал\IMG_20150406_09422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700808"/>
            <a:ext cx="30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nonymouse\Desktop\Петрова\2014 - 2015 уч.год\пдд презентация\фотоматериал\IMG_20150406_10355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000" y="3933056"/>
            <a:ext cx="30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nonymouse\Desktop\Петрова\2014 - 2015 уч.год\пдд презентация\фотоматериал\IMG_20150410_1603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9711" y="1600200"/>
            <a:ext cx="271557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72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349</Words>
  <Application>Microsoft Office PowerPoint</Application>
  <PresentationFormat>Экран (4:3)</PresentationFormat>
  <Paragraphs>49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Times New Roman</vt:lpstr>
      <vt:lpstr>Calibri</vt:lpstr>
      <vt:lpstr>Тема Office</vt:lpstr>
      <vt:lpstr>ПРОЕКТНАЯ  ДЕЯТЕЛЬНОСТЬ «ОСНОВЫ БЕЗОПАСНОСТИ ДОРОЖНОГО ДВИЖЕНИЯ»  В ПЕРВОЙ МЛАДШЕЙ ГРУППЕ</vt:lpstr>
      <vt:lpstr>АКТУАЛЬНОСТЬ</vt:lpstr>
      <vt:lpstr>Тип проекта – познавательный.</vt:lpstr>
      <vt:lpstr>ФОРМИРОВАНИЕ  ПРЕДМЕТНО – РАЗВИВАЮЩЕЙ СРЕДЫ</vt:lpstr>
      <vt:lpstr>ФИЗИЧЕСКОЕ РАЗВИТИЕ</vt:lpstr>
      <vt:lpstr>ПОЗНАВАТЕЛЬНОЕ РАЗВИТИЕ</vt:lpstr>
      <vt:lpstr>ПОЗНАВАТЕЛЬНОЕ РАЗВИТИЕ</vt:lpstr>
      <vt:lpstr>РЕЧЕВОЕ РАЗВИТИЕ</vt:lpstr>
      <vt:lpstr>ХУДОЖЕСТВЕННО – ЭСТЕТИЧЕСКОЕ РАЗВИТИЕ РИСОВАНИЕ</vt:lpstr>
      <vt:lpstr>ХУДОЖЕСТВЕННО – ЭСТЕТИЧЕСКОЕ РАЗВИТИЕ</vt:lpstr>
      <vt:lpstr>ХУДОЖЕСТВЕННО – ЭСТЕТИЧЕСКОЕ РАЗВИТИЕ ВЫСТАВКА ДЕТСКИХ РАБОТ</vt:lpstr>
      <vt:lpstr>ХУДОЖЕСТВЕННО – ЭСТЕТИЧЕСКОЕ РАЗВИТИЕ КОНСТРУКТИВНО – МОДЕЛЬНАЯ ДЕЯТЕЛЬНОСТЬ</vt:lpstr>
      <vt:lpstr>СОЦИАЛЬНО – КОММУНИКАТИВНОЕ РАЗВИТИЕ</vt:lpstr>
      <vt:lpstr>ИСПОЛЬЗУЕ МАЯ ЛИТЕРАТУРА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ВОСПИТАТЕЛЯ В ОРГАНИЗАЦИИ ПОЗНАВАТЕЛЬНО – ИССЛЕДОВАТЕЛЬСКОЙ ДЕЯТЕЛЬНОСТИ  В ПЕРВОЙ МЛАДШЕЙ ГРУППЕ</dc:title>
  <dc:creator>Anonymouse</dc:creator>
  <cp:lastModifiedBy>Anonymouse</cp:lastModifiedBy>
  <cp:revision>86</cp:revision>
  <dcterms:created xsi:type="dcterms:W3CDTF">2014-04-07T15:55:31Z</dcterms:created>
  <dcterms:modified xsi:type="dcterms:W3CDTF">2015-09-20T13:40:00Z</dcterms:modified>
</cp:coreProperties>
</file>