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56" r:id="rId3"/>
    <p:sldId id="264" r:id="rId4"/>
    <p:sldId id="274" r:id="rId5"/>
    <p:sldId id="258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1" autoAdjust="0"/>
    <p:restoredTop sz="90898" autoAdjust="0"/>
  </p:normalViewPr>
  <p:slideViewPr>
    <p:cSldViewPr>
      <p:cViewPr>
        <p:scale>
          <a:sx n="66" d="100"/>
          <a:sy n="66" d="100"/>
        </p:scale>
        <p:origin x="-1446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Тема: « Знакомство дошкольников с бытом кубанских казаков</a:t>
            </a:r>
            <a:r>
              <a:rPr lang="ru-RU" sz="1600" dirty="0" smtClean="0"/>
              <a:t>». ЧАСТЬ 1</a:t>
            </a:r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marL="0" indent="0" algn="r">
              <a:buNone/>
            </a:pPr>
            <a:r>
              <a:rPr lang="ru-RU" sz="1600" dirty="0" smtClean="0"/>
              <a:t>Выполнила воспитатель Яковлева А. С.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Муниципальное автономное дошкольное образовательное учреждение детский сад №3</a:t>
            </a:r>
            <a:br>
              <a:rPr lang="ru-RU" sz="1600" dirty="0" smtClean="0"/>
            </a:br>
            <a:r>
              <a:rPr lang="ru-RU" sz="1600" dirty="0" smtClean="0"/>
              <a:t> г. Курганинска.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8894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6840760" cy="122413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700" b="1" dirty="0" smtClean="0"/>
              <a:t>Кубанская </a:t>
            </a:r>
            <a:r>
              <a:rPr lang="ru-RU" sz="2700" b="1" dirty="0"/>
              <a:t>казачья хата 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Хата</a:t>
            </a:r>
            <a:r>
              <a:rPr lang="ru-RU" sz="2700" dirty="0"/>
              <a:t> -  постройка, которая начиналась сразу на земле, без фундамента.</a:t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1026" name="Picture 2" descr="Украинская хата, Репин Илья Ефимович. 1000x628. 1880. Просмотров: 5796. Обновлено: не задана www.ArtScroll.ru - Свитки искусст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6978" cy="4863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38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dirty="0" smtClean="0"/>
              <a:t>Хаты </a:t>
            </a:r>
            <a:r>
              <a:rPr lang="ru-RU" sz="2700" dirty="0"/>
              <a:t>строили из самана. Саман – смесь глины, соломы, камыша, лошадиного навоза.</a:t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55" y="964214"/>
            <a:ext cx="4062417" cy="281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4032448" cy="273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3303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80" y="4046400"/>
            <a:ext cx="3963392" cy="263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64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" y="362323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dirty="0"/>
              <a:t>Казачий курень – это печь, шкаф для посуды, комод для белья, кованные и деревянные сундуки, железная кровать, круглый стол, деревянная лавка. На стенах - семейные фотографии, вышитые рушники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84976" cy="493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3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3528" y="504528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Печь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1986"/>
            <a:ext cx="8568952" cy="56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57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780928"/>
            <a:ext cx="8929718" cy="148846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5600" u="sng" dirty="0" smtClean="0">
                <a:solidFill>
                  <a:schemeClr val="bg2">
                    <a:lumMod val="10000"/>
                  </a:schemeClr>
                </a:solidFill>
              </a:rPr>
              <a:t>Использованы:  </a:t>
            </a:r>
            <a:r>
              <a:rPr lang="ru-RU" sz="5600" u="sng" dirty="0" err="1" smtClean="0">
                <a:solidFill>
                  <a:schemeClr val="accent3">
                    <a:lumMod val="75000"/>
                  </a:schemeClr>
                </a:solidFill>
              </a:rPr>
              <a:t>интернетресур</a:t>
            </a:r>
            <a:r>
              <a:rPr lang="ru-RU" sz="5600" u="sng" dirty="0" err="1" smtClean="0">
                <a:solidFill>
                  <a:schemeClr val="accent3">
                    <a:lumMod val="50000"/>
                  </a:schemeClr>
                </a:solidFill>
              </a:rPr>
              <a:t>сы</a:t>
            </a:r>
            <a:endParaRPr lang="ru-RU" sz="56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5600" u="sng" dirty="0" smtClean="0"/>
              <a:t>http://www.kinder.ru</a:t>
            </a:r>
            <a:r>
              <a:rPr lang="ru-RU" sz="5600" dirty="0" smtClean="0"/>
              <a:t> - Интернет для детей. Каталог детских ресурсов. </a:t>
            </a:r>
          </a:p>
          <a:p>
            <a:pPr lvl="0"/>
            <a:r>
              <a:rPr lang="ru-RU" sz="5600" u="sng" dirty="0" smtClean="0"/>
              <a:t>http://www.solnyshko.ee</a:t>
            </a:r>
            <a:r>
              <a:rPr lang="ru-RU" sz="5600" dirty="0" smtClean="0"/>
              <a:t> - Детский портал «Солнышко».</a:t>
            </a:r>
          </a:p>
          <a:p>
            <a:pPr>
              <a:buNone/>
            </a:pPr>
            <a:r>
              <a:rPr lang="ru-RU" sz="5600" dirty="0" smtClean="0">
                <a:solidFill>
                  <a:schemeClr val="accent3">
                    <a:lumMod val="50000"/>
                  </a:schemeClr>
                </a:solidFill>
              </a:rPr>
              <a:t>Литература:</a:t>
            </a:r>
          </a:p>
          <a:p>
            <a:pPr>
              <a:buNone/>
            </a:pP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</a:rPr>
              <a:t>Н.А.Бондарева «Кубанские народные ремесла. Информационный материал» – Армавир . 2004</a:t>
            </a:r>
          </a:p>
          <a:p>
            <a:pPr>
              <a:buNone/>
            </a:pP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</a:rPr>
              <a:t>Н.А. Бондарева «Культурное наследие кубанского казачества» – Армавир, 2004 </a:t>
            </a:r>
          </a:p>
          <a:p>
            <a:endParaRPr lang="ru-RU" sz="9600" dirty="0" smtClean="0"/>
          </a:p>
          <a:p>
            <a:endParaRPr lang="ru-RU" sz="9600" dirty="0" smtClean="0"/>
          </a:p>
          <a:p>
            <a:endParaRPr lang="ru-RU" sz="9600" dirty="0" smtClean="0"/>
          </a:p>
          <a:p>
            <a:endParaRPr lang="ru-RU" sz="9600" dirty="0" smtClean="0"/>
          </a:p>
          <a:p>
            <a:pPr algn="ctr"/>
            <a:r>
              <a:rPr lang="ru-RU" sz="9600" dirty="0" smtClean="0"/>
              <a:t>«КОНЕЦ»</a:t>
            </a:r>
            <a:endParaRPr lang="ru-RU" sz="9600" dirty="0"/>
          </a:p>
        </p:txBody>
      </p:sp>
    </p:spTree>
    <p:extLst>
      <p:ext uri="{BB962C8B-B14F-4D97-AF65-F5344CB8AC3E}">
        <p14:creationId xmlns="" xmlns:p14="http://schemas.microsoft.com/office/powerpoint/2010/main" val="20593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4F4F4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325</TotalTime>
  <Words>120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Муниципальное автономное дошкольное образовательное учреждение детский сад №3  г. Курганинска.</vt:lpstr>
      <vt:lpstr>            Кубанская казачья хата  Хата -  постройка, которая начиналась сразу на земле, без фундамента. </vt:lpstr>
      <vt:lpstr>   Хаты строили из самана. Саман – смесь глины, соломы, камыша, лошадиного навоза.  </vt:lpstr>
      <vt:lpstr>Казачий курень – это печь, шкаф для посуды, комод для белья, кованные и деревянные сундуки, железная кровать, круглый стол, деревянная лавка. На стенах - семейные фотографии, вышитые рушники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Кубанская казачья хата    Хата -  постройка, которая начиналась сразу на земле, без фундамента.</dc:title>
  <dc:creator>Windows User</dc:creator>
  <cp:lastModifiedBy>www.PHILka.RU</cp:lastModifiedBy>
  <cp:revision>21</cp:revision>
  <dcterms:created xsi:type="dcterms:W3CDTF">2014-11-04T10:32:13Z</dcterms:created>
  <dcterms:modified xsi:type="dcterms:W3CDTF">2015-09-17T07:26:49Z</dcterms:modified>
</cp:coreProperties>
</file>