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9" r:id="rId3"/>
    <p:sldId id="260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0925" autoAdjust="0"/>
  </p:normalViewPr>
  <p:slideViewPr>
    <p:cSldViewPr>
      <p:cViewPr>
        <p:scale>
          <a:sx n="66" d="100"/>
          <a:sy n="66" d="100"/>
        </p:scale>
        <p:origin x="-144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Тема: « Знакомство дошкольников с бытом кубанских казаков».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Выполнила воспитатель Яковлева А. С.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детский сад №3</a:t>
            </a:r>
            <a:br>
              <a:rPr lang="ru-RU" sz="1600" dirty="0" smtClean="0"/>
            </a:br>
            <a:r>
              <a:rPr lang="ru-RU" sz="1600" dirty="0" smtClean="0"/>
              <a:t> г. Курганинска.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89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Казачки занимались ткачеством, прядением, готовили </a:t>
            </a:r>
            <a:r>
              <a:rPr lang="ru-RU" sz="2400" b="1" dirty="0" smtClean="0"/>
              <a:t>пищу.</a:t>
            </a:r>
            <a:endParaRPr lang="ru-RU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83"/>
          <a:stretch/>
        </p:blipFill>
        <p:spPr bwMode="auto">
          <a:xfrm>
            <a:off x="2643174" y="1588584"/>
            <a:ext cx="4297809" cy="526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4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Неотъемлемым предметом домашней </a:t>
            </a:r>
            <a:r>
              <a:rPr lang="ru-RU" sz="2400" b="1" dirty="0"/>
              <a:t>утвари </a:t>
            </a:r>
            <a:r>
              <a:rPr lang="ru-RU" sz="2400" b="1" dirty="0" smtClean="0"/>
              <a:t>был ухват.  Он  </a:t>
            </a:r>
            <a:r>
              <a:rPr lang="ru-RU" sz="2400" b="1" dirty="0"/>
              <a:t>служил для снятия с печи горячих чугунов.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71678"/>
            <a:ext cx="2486051" cy="37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85992"/>
            <a:ext cx="3377288" cy="30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12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3" y="3789040"/>
            <a:ext cx="4079507" cy="279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9" r="12979"/>
          <a:stretch/>
        </p:blipFill>
        <p:spPr bwMode="auto">
          <a:xfrm rot="677500">
            <a:off x="5283818" y="1015903"/>
            <a:ext cx="3556000" cy="334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/>
              <a:t>макитры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76"/>
          <a:stretch/>
        </p:blipFill>
        <p:spPr bwMode="auto">
          <a:xfrm rot="20876132">
            <a:off x="561430" y="908474"/>
            <a:ext cx="3409002" cy="33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6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рубель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424">
            <a:off x="5639870" y="880699"/>
            <a:ext cx="3711988" cy="285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23" y="1916832"/>
            <a:ext cx="4653478" cy="47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396">
            <a:off x="-33747" y="997295"/>
            <a:ext cx="3721990" cy="23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30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4F4F4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54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Муниципальное автономное дошкольное образовательное учреждение детский сад №3  г. Курганинска.</vt:lpstr>
      <vt:lpstr>Казачки занимались ткачеством, прядением, готовили пищу.</vt:lpstr>
      <vt:lpstr>Неотъемлемым предметом домашней утвари был ухват.  Он  служил для снятия с печи горячих чугунов. </vt:lpstr>
      <vt:lpstr> макитры</vt:lpstr>
      <vt:lpstr>рубель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Кубанская казачья хата    Хата -  постройка, которая начиналась сразу на земле, без фундамента.</dc:title>
  <dc:creator>Windows User</dc:creator>
  <cp:lastModifiedBy>www.PHILka.RU</cp:lastModifiedBy>
  <cp:revision>25</cp:revision>
  <dcterms:created xsi:type="dcterms:W3CDTF">2014-11-04T10:32:13Z</dcterms:created>
  <dcterms:modified xsi:type="dcterms:W3CDTF">2015-09-17T07:58:53Z</dcterms:modified>
</cp:coreProperties>
</file>