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66" r:id="rId3"/>
    <p:sldId id="265" r:id="rId4"/>
    <p:sldId id="26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7" autoAdjust="0"/>
    <p:restoredTop sz="90925" autoAdjust="0"/>
  </p:normalViewPr>
  <p:slideViewPr>
    <p:cSldViewPr>
      <p:cViewPr>
        <p:scale>
          <a:sx n="66" d="100"/>
          <a:sy n="66" d="100"/>
        </p:scale>
        <p:origin x="-1446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464B294-423D-4153-A345-CB5C23DA002C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CA443F5-636B-4B05-8AF5-56171396BE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Тема: « Знакомство дошкольников с бытом кубанских казаков».ЧАСТЬ 2</a:t>
            </a:r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marL="0" indent="0" algn="r">
              <a:buNone/>
            </a:pPr>
            <a:r>
              <a:rPr lang="ru-RU" sz="1600" dirty="0" smtClean="0"/>
              <a:t>Выполнила воспитатель Яковлева А. С.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Муниципальное автономное дошкольное образовательное учреждение детский сад №3</a:t>
            </a:r>
            <a:br>
              <a:rPr lang="ru-RU" sz="1600" dirty="0" smtClean="0"/>
            </a:br>
            <a:r>
              <a:rPr lang="ru-RU" sz="1600" dirty="0" smtClean="0"/>
              <a:t> г. Курганинска.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8894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Кровать</a:t>
            </a:r>
            <a:endParaRPr lang="ru-RU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893422"/>
            <a:ext cx="7358114" cy="460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243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8229600" cy="70891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143116"/>
            <a:ext cx="552002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28860" y="785794"/>
            <a:ext cx="428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ru-RU" sz="2700" b="1" dirty="0" err="1" smtClean="0">
                <a:solidFill>
                  <a:srgbClr val="FFFFFF"/>
                </a:solidFill>
                <a:ea typeface="+mj-ea"/>
                <a:cs typeface="+mj-cs"/>
              </a:rPr>
              <a:t>Сырно</a:t>
            </a:r>
            <a:r>
              <a:rPr lang="ru-RU" sz="2700" b="1" dirty="0" smtClean="0">
                <a:solidFill>
                  <a:srgbClr val="FFFFFF"/>
                </a:solidFill>
                <a:ea typeface="+mj-ea"/>
                <a:cs typeface="+mj-cs"/>
              </a:rPr>
              <a:t> (круглый стол)</a:t>
            </a:r>
            <a:br>
              <a:rPr lang="ru-RU" sz="2700" b="1" dirty="0" smtClean="0">
                <a:solidFill>
                  <a:srgbClr val="FFFFFF"/>
                </a:solidFill>
                <a:ea typeface="+mj-ea"/>
                <a:cs typeface="+mj-cs"/>
              </a:rPr>
            </a:br>
            <a:endParaRPr lang="ru-RU" sz="2700" b="1" dirty="0">
              <a:solidFill>
                <a:srgbClr val="FFFFFF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18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Фото родных на стене </a:t>
            </a:r>
            <a:endParaRPr lang="ru-RU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571612"/>
            <a:ext cx="7068184" cy="467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849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4F4F4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329</TotalTime>
  <Words>38</Words>
  <Application>Microsoft Office PowerPoint</Application>
  <PresentationFormat>Экран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Муниципальное автономное дошкольное образовательное учреждение детский сад №3  г. Курганинска.</vt:lpstr>
      <vt:lpstr>Кровать</vt:lpstr>
      <vt:lpstr>  </vt:lpstr>
      <vt:lpstr>Фото родных на стене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Кубанская казачья хата    Хата -  постройка, которая начиналась сразу на земле, без фундамента.</dc:title>
  <dc:creator>Windows User</dc:creator>
  <cp:lastModifiedBy>www.PHILka.RU</cp:lastModifiedBy>
  <cp:revision>27</cp:revision>
  <dcterms:created xsi:type="dcterms:W3CDTF">2014-11-04T10:32:13Z</dcterms:created>
  <dcterms:modified xsi:type="dcterms:W3CDTF">2015-09-17T07:53:21Z</dcterms:modified>
</cp:coreProperties>
</file>