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D7E8-69CA-48E7-B331-DB9168D445FB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98AD-8C27-4203-9497-1068B5D13E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D7E8-69CA-48E7-B331-DB9168D445FB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98AD-8C27-4203-9497-1068B5D13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D7E8-69CA-48E7-B331-DB9168D445FB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98AD-8C27-4203-9497-1068B5D13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D7E8-69CA-48E7-B331-DB9168D445FB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98AD-8C27-4203-9497-1068B5D13E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D7E8-69CA-48E7-B331-DB9168D445FB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98AD-8C27-4203-9497-1068B5D13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D7E8-69CA-48E7-B331-DB9168D445FB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98AD-8C27-4203-9497-1068B5D13E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D7E8-69CA-48E7-B331-DB9168D445FB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98AD-8C27-4203-9497-1068B5D13E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D7E8-69CA-48E7-B331-DB9168D445FB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98AD-8C27-4203-9497-1068B5D13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D7E8-69CA-48E7-B331-DB9168D445FB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98AD-8C27-4203-9497-1068B5D13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D7E8-69CA-48E7-B331-DB9168D445FB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98AD-8C27-4203-9497-1068B5D13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D7E8-69CA-48E7-B331-DB9168D445FB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98AD-8C27-4203-9497-1068B5D13E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11D7E8-69CA-48E7-B331-DB9168D445FB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2998AD-8C27-4203-9497-1068B5D13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140968"/>
            <a:ext cx="8604448" cy="295232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«Третий лишний»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Выполнила воспитатель Яковлева А.С.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352928" cy="115212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000" dirty="0" smtClean="0"/>
              <a:t>Муниципальное автономное дошкольное образовательное учреждение детский сад №3 г. Курганинска.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600" dirty="0"/>
              <a:t>Дидактическая игра</a:t>
            </a:r>
            <a:br>
              <a:rPr lang="ru-RU" sz="36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b="0" dirty="0"/>
          </a:p>
        </p:txBody>
      </p:sp>
    </p:spTree>
    <p:extLst>
      <p:ext uri="{BB962C8B-B14F-4D97-AF65-F5344CB8AC3E}">
        <p14:creationId xmlns="" xmlns:p14="http://schemas.microsoft.com/office/powerpoint/2010/main" val="9894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620688"/>
            <a:ext cx="2664296" cy="1143000"/>
          </a:xfrm>
        </p:spPr>
        <p:txBody>
          <a:bodyPr/>
          <a:lstStyle/>
          <a:p>
            <a:pPr algn="ctr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1916832"/>
            <a:ext cx="6400800" cy="1944216"/>
          </a:xfrm>
        </p:spPr>
        <p:txBody>
          <a:bodyPr/>
          <a:lstStyle/>
          <a:p>
            <a:pPr lvl="1" algn="just"/>
            <a:r>
              <a:rPr lang="ru-RU" dirty="0" smtClean="0"/>
              <a:t>Закрепить знания о домашней утвари казаков, воспитание наблюдательности, умения доказать правильность своего суждения.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4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140"/>
            <a:ext cx="423407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799856" cy="359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7632848" cy="261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115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61" y="3079070"/>
            <a:ext cx="42862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" y="2791888"/>
            <a:ext cx="47625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4842"/>
            <a:ext cx="3250332" cy="325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277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90" y="-27829"/>
            <a:ext cx="5400600" cy="324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50985"/>
            <a:ext cx="5600034" cy="351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76308"/>
            <a:ext cx="2957427" cy="478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852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40" y="3374279"/>
            <a:ext cx="4762500" cy="348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072" r="14182"/>
          <a:stretch/>
        </p:blipFill>
        <p:spPr bwMode="auto">
          <a:xfrm>
            <a:off x="2303111" y="208134"/>
            <a:ext cx="4770115" cy="344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726" y="3682589"/>
            <a:ext cx="4286250" cy="305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133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556792"/>
            <a:ext cx="6912768" cy="2016224"/>
          </a:xfrm>
        </p:spPr>
        <p:txBody>
          <a:bodyPr/>
          <a:lstStyle/>
          <a:p>
            <a:pPr algn="ctr"/>
            <a:r>
              <a:rPr lang="ru-RU" sz="8800" dirty="0" smtClean="0"/>
              <a:t>Конец игры</a:t>
            </a:r>
            <a:endParaRPr lang="ru-RU" sz="8800" dirty="0"/>
          </a:p>
        </p:txBody>
      </p:sp>
    </p:spTree>
    <p:extLst>
      <p:ext uri="{BB962C8B-B14F-4D97-AF65-F5344CB8AC3E}">
        <p14:creationId xmlns="" xmlns:p14="http://schemas.microsoft.com/office/powerpoint/2010/main" val="11068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4F4F4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</TotalTime>
  <Words>42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Муниципальное автономное дошкольное образовательное учреждение детский сад №3 г. Курганинска.   Дидактическая игра   </vt:lpstr>
      <vt:lpstr>Цель:</vt:lpstr>
      <vt:lpstr>Слайд 3</vt:lpstr>
      <vt:lpstr>Слайд 4</vt:lpstr>
      <vt:lpstr>Слайд 5</vt:lpstr>
      <vt:lpstr>Слайд 6</vt:lpstr>
      <vt:lpstr>Конец игры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№3 г. Курганинска.      Дидактическая игра</dc:title>
  <dc:creator>Windows User</dc:creator>
  <cp:lastModifiedBy>www.PHILka.RU</cp:lastModifiedBy>
  <cp:revision>8</cp:revision>
  <dcterms:created xsi:type="dcterms:W3CDTF">2014-11-04T16:00:16Z</dcterms:created>
  <dcterms:modified xsi:type="dcterms:W3CDTF">2015-09-17T08:09:44Z</dcterms:modified>
</cp:coreProperties>
</file>