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74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РАСТЕТ НА ГРЯДКЕ?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97165029_4196199_6a00d8341c2c6953ef010534a969f4970b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796104" cy="45210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093822_large_raa.jpg"/>
          <p:cNvPicPr>
            <a:picLocks noChangeAspect="1"/>
          </p:cNvPicPr>
          <p:nvPr/>
        </p:nvPicPr>
        <p:blipFill>
          <a:blip r:embed="rId2" cstate="print"/>
          <a:srcRect r="331" b="5199"/>
          <a:stretch>
            <a:fillRect/>
          </a:stretch>
        </p:blipFill>
        <p:spPr>
          <a:xfrm>
            <a:off x="714348" y="642918"/>
            <a:ext cx="7627613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-_1_~1.PNG"/>
          <p:cNvPicPr>
            <a:picLocks noChangeAspect="1"/>
          </p:cNvPicPr>
          <p:nvPr/>
        </p:nvPicPr>
        <p:blipFill>
          <a:blip r:embed="rId2" cstate="print"/>
          <a:srcRect l="2249" t="2249" r="2147" b="2147"/>
          <a:stretch>
            <a:fillRect/>
          </a:stretch>
        </p:blipFill>
        <p:spPr>
          <a:xfrm>
            <a:off x="714348" y="285728"/>
            <a:ext cx="7786742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244754_PEREC666666666666666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620053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e714de37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6961991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rzas-61016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429652" cy="56260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009924_1349080127_594656.jpg"/>
          <p:cNvPicPr>
            <a:picLocks noChangeAspect="1"/>
          </p:cNvPicPr>
          <p:nvPr/>
        </p:nvPicPr>
        <p:blipFill>
          <a:blip r:embed="rId2" cstate="print"/>
          <a:srcRect t="2659" r="20354"/>
          <a:stretch>
            <a:fillRect/>
          </a:stretch>
        </p:blipFill>
        <p:spPr>
          <a:xfrm>
            <a:off x="571472" y="357166"/>
            <a:ext cx="7858180" cy="5928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702687_1344494369_0_1dd97_4e5a046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439178" cy="5601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u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738192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861480da6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7709281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649961_svek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518076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w_to_grow_carr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" y="738187"/>
            <a:ext cx="8086725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mpk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050600_123.jpg"/>
          <p:cNvPicPr>
            <a:picLocks noChangeAspect="1"/>
          </p:cNvPicPr>
          <p:nvPr/>
        </p:nvPicPr>
        <p:blipFill>
          <a:blip r:embed="rId2" cstate="print"/>
          <a:srcRect b="8517"/>
          <a:stretch>
            <a:fillRect/>
          </a:stretch>
        </p:blipFill>
        <p:spPr>
          <a:xfrm>
            <a:off x="785786" y="714356"/>
            <a:ext cx="7670734" cy="52864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ррр</dc:creator>
  <cp:lastModifiedBy>ррр</cp:lastModifiedBy>
  <cp:revision>3</cp:revision>
  <dcterms:created xsi:type="dcterms:W3CDTF">2015-02-04T06:10:41Z</dcterms:created>
  <dcterms:modified xsi:type="dcterms:W3CDTF">2015-09-18T10:17:49Z</dcterms:modified>
</cp:coreProperties>
</file>