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B4E08-AC89-435D-BCBB-55A4CE151F9D}" type="datetimeFigureOut">
              <a:rPr lang="ru-RU" smtClean="0"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9C232-FC10-4125-96B5-0B065E2012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lick02.begun.ru/click.jsp?url=5KGey*Lv7u9*TSI*5gMOcsZZbl4i0SbI44NMEi1qe7Wz8sICNqpnTceNll2BDaH3*gEH-IE3zEBf1kj3Mrcg1igN01vNz3pAIKpjfmWHksPwQ5tCLkZwrLIkRK1mA1SWCa9UG12y3gBDchHILyo7QcZZxC8Ydizs6rVVjWcO1oxDoKmwq3SbxWMEn7t6gRZ1-O-q9pu1lgSse8GjO6uCnwpLdpDoAb7UhA92Dn4Nz2qMHrBCTXRNbikmTOp4uG8EA-eA0dKXJl3pAUyII6CL5aTxMCvBGsVPMc5VY-mWZlDNQS*0HVHMxg8TAv8L2vE2uJscGS9GSkHb7-y-5dIVxf5YXF5wNZAQ7Na4flvjchEB80rGnwuEj3TuVyWth97ljljC8ms67HVjFYZFxN17FV2Z8MvPir6G8DTjoY*06O4HqEzzVYGeRl8eBOmxZ1SQ9YJWY*n3Y2ZmalLtK1eFfYWT31YDY-ZgFTyxnmAd38fcyuig3sLodllhoTFHJiYgpyHXIyGWYCgMlQWotaErtn2Gxu4&amp;eurl%5B%5D=5KGey3d2d3b3q5e6RUU1HdWIKxdBOVW8XVSh7Da6oUqc9YL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214554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70C0"/>
                </a:solidFill>
                <a:latin typeface="Monotype Corsiva" pitchFamily="66" charset="0"/>
              </a:rPr>
              <a:t>Знакомство с Арктикой</a:t>
            </a:r>
            <a:endParaRPr lang="ru-RU" sz="60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500702"/>
            <a:ext cx="6400800" cy="1143008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>
                <a:solidFill>
                  <a:srgbClr val="0070C0"/>
                </a:solidFill>
              </a:rPr>
              <a:t>Группа «Солнышко»</a:t>
            </a:r>
          </a:p>
          <a:p>
            <a:r>
              <a:rPr lang="ru-RU" i="1" dirty="0" err="1" smtClean="0">
                <a:solidFill>
                  <a:srgbClr val="0070C0"/>
                </a:solidFill>
              </a:rPr>
              <a:t>Восптатель</a:t>
            </a:r>
            <a:r>
              <a:rPr lang="ru-RU" i="1" dirty="0" smtClean="0">
                <a:solidFill>
                  <a:srgbClr val="0070C0"/>
                </a:solidFill>
              </a:rPr>
              <a:t> –</a:t>
            </a:r>
            <a:r>
              <a:rPr lang="ru-RU" i="1" dirty="0" err="1" smtClean="0">
                <a:solidFill>
                  <a:srgbClr val="0070C0"/>
                </a:solidFill>
              </a:rPr>
              <a:t>Перцева</a:t>
            </a:r>
            <a:r>
              <a:rPr lang="ru-RU" i="1" dirty="0" smtClean="0">
                <a:solidFill>
                  <a:srgbClr val="0070C0"/>
                </a:solidFill>
              </a:rPr>
              <a:t> Е.С</a:t>
            </a:r>
          </a:p>
          <a:p>
            <a:r>
              <a:rPr lang="ru-RU" i="1" dirty="0" err="1" smtClean="0">
                <a:solidFill>
                  <a:srgbClr val="0070C0"/>
                </a:solidFill>
              </a:rPr>
              <a:t>Учителт-тифлопедагог</a:t>
            </a:r>
            <a:r>
              <a:rPr lang="ru-RU" i="1" dirty="0" smtClean="0">
                <a:solidFill>
                  <a:srgbClr val="0070C0"/>
                </a:solidFill>
              </a:rPr>
              <a:t>- Перфильева М.С.</a:t>
            </a:r>
            <a:endParaRPr lang="ru-RU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85723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/>
              <a:t>В эти темные полгода</a:t>
            </a:r>
          </a:p>
          <a:p>
            <a:r>
              <a:rPr lang="ru-RU" sz="2400" dirty="0"/>
              <a:t>С освещеньем туго.</a:t>
            </a:r>
          </a:p>
          <a:p>
            <a:r>
              <a:rPr lang="ru-RU" sz="2400" dirty="0"/>
              <a:t>В сумраке живет природа</a:t>
            </a:r>
          </a:p>
          <a:p>
            <a:r>
              <a:rPr lang="ru-RU" sz="2400" dirty="0"/>
              <a:t>За полярным кругом</a:t>
            </a:r>
          </a:p>
        </p:txBody>
      </p:sp>
      <p:pic>
        <p:nvPicPr>
          <p:cNvPr id="23554" name="Picture 2" descr="Photo The Polar lights over hills, night, the nature, Winter - Nature - Wallpapers, photografies, photo-wallpapers. Best qual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42852"/>
            <a:ext cx="4405301" cy="278608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44" y="3500438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/>
              <a:t>Там, где близко полюса,</a:t>
            </a:r>
          </a:p>
          <a:p>
            <a:r>
              <a:rPr lang="ru-RU" sz="2000" dirty="0"/>
              <a:t>Происходят чудеса.</a:t>
            </a:r>
          </a:p>
          <a:p>
            <a:r>
              <a:rPr lang="ru-RU" sz="2000" dirty="0"/>
              <a:t>Солнце в небе кругом ходит</a:t>
            </a:r>
          </a:p>
          <a:p>
            <a:r>
              <a:rPr lang="ru-RU" sz="2000" dirty="0"/>
              <a:t>И полгода не заходит.</a:t>
            </a:r>
          </a:p>
        </p:txBody>
      </p:sp>
      <p:pic>
        <p:nvPicPr>
          <p:cNvPr id="23556" name="Picture 4" descr="На станции СП-38 в Арктике российские беспилотники успешно осуществляют мониторинг природной сред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3643314"/>
            <a:ext cx="4476728" cy="29826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city.live174.ru/store/image/medved_02211-980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249"/>
          <a:stretch>
            <a:fillRect/>
          </a:stretch>
        </p:blipFill>
        <p:spPr bwMode="auto">
          <a:xfrm>
            <a:off x="1000100" y="1857364"/>
            <a:ext cx="7429500" cy="3643338"/>
          </a:xfrm>
          <a:prstGeom prst="rect">
            <a:avLst/>
          </a:prstGeom>
          <a:noFill/>
        </p:spPr>
      </p:pic>
      <p:sp>
        <p:nvSpPr>
          <p:cNvPr id="7" name="Полилиния 6"/>
          <p:cNvSpPr/>
          <p:nvPr/>
        </p:nvSpPr>
        <p:spPr>
          <a:xfrm>
            <a:off x="451757" y="197757"/>
            <a:ext cx="8133443" cy="6368143"/>
          </a:xfrm>
          <a:custGeom>
            <a:avLst/>
            <a:gdLst>
              <a:gd name="connsiteX0" fmla="*/ 669472 w 8133443"/>
              <a:gd name="connsiteY0" fmla="*/ 5125357 h 6368143"/>
              <a:gd name="connsiteX1" fmla="*/ 4327072 w 8133443"/>
              <a:gd name="connsiteY1" fmla="*/ 270329 h 6368143"/>
              <a:gd name="connsiteX2" fmla="*/ 3086100 w 8133443"/>
              <a:gd name="connsiteY2" fmla="*/ 5158014 h 6368143"/>
              <a:gd name="connsiteX3" fmla="*/ 3086100 w 8133443"/>
              <a:gd name="connsiteY3" fmla="*/ 5234214 h 6368143"/>
              <a:gd name="connsiteX4" fmla="*/ 6090557 w 8133443"/>
              <a:gd name="connsiteY4" fmla="*/ 52614 h 6368143"/>
              <a:gd name="connsiteX5" fmla="*/ 5165272 w 8133443"/>
              <a:gd name="connsiteY5" fmla="*/ 5549900 h 6368143"/>
              <a:gd name="connsiteX6" fmla="*/ 7342414 w 8133443"/>
              <a:gd name="connsiteY6" fmla="*/ 814614 h 6368143"/>
              <a:gd name="connsiteX7" fmla="*/ 7026729 w 8133443"/>
              <a:gd name="connsiteY7" fmla="*/ 5647872 h 6368143"/>
              <a:gd name="connsiteX8" fmla="*/ 702129 w 8133443"/>
              <a:gd name="connsiteY8" fmla="*/ 923472 h 6368143"/>
              <a:gd name="connsiteX9" fmla="*/ 2813957 w 8133443"/>
              <a:gd name="connsiteY9" fmla="*/ 5571672 h 6368143"/>
              <a:gd name="connsiteX10" fmla="*/ 2933700 w 8133443"/>
              <a:gd name="connsiteY10" fmla="*/ 5702300 h 6368143"/>
              <a:gd name="connsiteX11" fmla="*/ 2933700 w 8133443"/>
              <a:gd name="connsiteY11" fmla="*/ 5702300 h 6368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133443" h="6368143">
                <a:moveTo>
                  <a:pt x="669472" y="5125357"/>
                </a:moveTo>
                <a:cubicBezTo>
                  <a:pt x="2296886" y="2695121"/>
                  <a:pt x="3924301" y="264886"/>
                  <a:pt x="4327072" y="270329"/>
                </a:cubicBezTo>
                <a:cubicBezTo>
                  <a:pt x="4729843" y="275772"/>
                  <a:pt x="3292929" y="4330700"/>
                  <a:pt x="3086100" y="5158014"/>
                </a:cubicBezTo>
                <a:cubicBezTo>
                  <a:pt x="2879271" y="5985328"/>
                  <a:pt x="2585357" y="6085114"/>
                  <a:pt x="3086100" y="5234214"/>
                </a:cubicBezTo>
                <a:cubicBezTo>
                  <a:pt x="3586843" y="4383314"/>
                  <a:pt x="5744028" y="0"/>
                  <a:pt x="6090557" y="52614"/>
                </a:cubicBezTo>
                <a:cubicBezTo>
                  <a:pt x="6437086" y="105228"/>
                  <a:pt x="4956629" y="5422900"/>
                  <a:pt x="5165272" y="5549900"/>
                </a:cubicBezTo>
                <a:cubicBezTo>
                  <a:pt x="5373915" y="5676900"/>
                  <a:pt x="7032171" y="798285"/>
                  <a:pt x="7342414" y="814614"/>
                </a:cubicBezTo>
                <a:cubicBezTo>
                  <a:pt x="7652657" y="830943"/>
                  <a:pt x="8133443" y="5629729"/>
                  <a:pt x="7026729" y="5647872"/>
                </a:cubicBezTo>
                <a:cubicBezTo>
                  <a:pt x="5920015" y="5666015"/>
                  <a:pt x="1404258" y="936172"/>
                  <a:pt x="702129" y="923472"/>
                </a:cubicBezTo>
                <a:cubicBezTo>
                  <a:pt x="0" y="910772"/>
                  <a:pt x="2442029" y="4775201"/>
                  <a:pt x="2813957" y="5571672"/>
                </a:cubicBezTo>
                <a:cubicBezTo>
                  <a:pt x="3185886" y="6368143"/>
                  <a:pt x="2933700" y="5702300"/>
                  <a:pt x="2933700" y="5702300"/>
                </a:cubicBezTo>
                <a:lnTo>
                  <a:pt x="2933700" y="5702300"/>
                </a:lnTo>
              </a:path>
            </a:pathLst>
          </a:custGeom>
          <a:solidFill>
            <a:srgbClr val="00B0F0"/>
          </a:solidFill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интересное Записи в рубрике интересное Дневник dina_krendel :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1832029"/>
            <a:ext cx="4071966" cy="502597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43042" y="500042"/>
            <a:ext cx="668163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внимание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6116" y="0"/>
            <a:ext cx="26493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Арктика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92867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Арктика</a:t>
            </a:r>
            <a:r>
              <a:rPr lang="ru-RU" sz="2400" dirty="0"/>
              <a:t> – </a:t>
            </a:r>
          </a:p>
        </p:txBody>
      </p:sp>
      <p:pic>
        <p:nvPicPr>
          <p:cNvPr id="1026" name="Picture 2" descr="Arctic &quot; Funny picture craz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39024"/>
            <a:ext cx="5524495" cy="4166567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500166" y="1000108"/>
            <a:ext cx="735811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это центр Северного ледовитого океана, а Северный ледовитый океан и прилегающие к нему земли называются Арктикой - это белоснежное царство снега, холода и льда.</a:t>
            </a:r>
          </a:p>
          <a:p>
            <a:r>
              <a:rPr lang="ru-RU" sz="2000" dirty="0" smtClean="0"/>
              <a:t>Слово «Арктика» в переводе с греческого языка означает «медведь»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Большую часть года в Арктике царит тёмная полярная ночь. Всё скованно льдом, покрыто снегом. Лишь на очень короткое время наступает лето, всего на две - три недели. Морозы отсутствуют и градусник показывает температуру выше 0 градусов.</a:t>
            </a:r>
          </a:p>
          <a:p>
            <a:pPr algn="ctr"/>
            <a:r>
              <a:rPr lang="ru-RU" sz="2400" dirty="0"/>
              <a:t>Удивительно, но даже в условиях полярных пустынь "возникает" растительность - мхи и лишайники. Расцветают цветы - полярный мак, лютики, камнеломки. Есть и карликовые </a:t>
            </a:r>
            <a:r>
              <a:rPr lang="ru-RU" sz="2400" dirty="0" smtClean="0"/>
              <a:t>деревья.</a:t>
            </a:r>
            <a:endParaRPr lang="ru-RU" sz="2400" dirty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6" name="Picture 2" descr="All Wallpapers, Desktop Wallpaper / Purple Arctic Flow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714620"/>
            <a:ext cx="6667500" cy="4143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ataLife Engine Версия для печати Северное сияние."/>
          <p:cNvPicPr>
            <a:picLocks noChangeAspect="1" noChangeArrowheads="1"/>
          </p:cNvPicPr>
          <p:nvPr/>
        </p:nvPicPr>
        <p:blipFill>
          <a:blip r:embed="rId2"/>
          <a:srcRect b="4687"/>
          <a:stretch>
            <a:fillRect/>
          </a:stretch>
        </p:blipFill>
        <p:spPr bwMode="auto">
          <a:xfrm>
            <a:off x="857224" y="2214554"/>
            <a:ext cx="7204370" cy="464344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142852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Северное сияние </a:t>
            </a:r>
            <a:r>
              <a:rPr lang="ru-RU" sz="2400" dirty="0" smtClean="0"/>
              <a:t> </a:t>
            </a:r>
            <a:r>
              <a:rPr lang="ru-RU" sz="2400" dirty="0"/>
              <a:t>называют полярным, ведь возникает оно </a:t>
            </a:r>
            <a:r>
              <a:rPr lang="ru-RU" sz="2400" dirty="0" smtClean="0"/>
              <a:t> </a:t>
            </a:r>
            <a:r>
              <a:rPr lang="ru-RU" sz="2400" dirty="0"/>
              <a:t>на Северном </a:t>
            </a:r>
            <a:r>
              <a:rPr lang="ru-RU" sz="2400" dirty="0" smtClean="0"/>
              <a:t>полюсе. Интересно, что северное сияние умеет «петь».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1285860"/>
            <a:ext cx="8715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 Ученые выяснили, что процесс столкновения </a:t>
            </a:r>
            <a:r>
              <a:rPr lang="ru-RU" sz="2400" dirty="0" smtClean="0"/>
              <a:t> </a:t>
            </a:r>
            <a:r>
              <a:rPr lang="ru-RU" sz="2400" dirty="0"/>
              <a:t>ветра с поверхностью Земли порождает </a:t>
            </a:r>
            <a:r>
              <a:rPr lang="ru-RU" sz="2400" dirty="0" smtClean="0"/>
              <a:t>звук</a:t>
            </a:r>
            <a:r>
              <a:rPr lang="ru-RU" sz="24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3" y="0"/>
            <a:ext cx="89467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Белый медведь – один из самых крупных хищников, обитающих на суше. Его высота </a:t>
            </a:r>
            <a:r>
              <a:rPr lang="ru-RU" sz="2000" dirty="0" smtClean="0"/>
              <a:t>от</a:t>
            </a:r>
            <a:r>
              <a:rPr lang="ru-RU" sz="2000" dirty="0"/>
              <a:t> </a:t>
            </a:r>
            <a:r>
              <a:rPr lang="ru-RU" sz="2000" b="1" dirty="0">
                <a:hlinkClick r:id="rId2"/>
              </a:rPr>
              <a:t>земли</a:t>
            </a:r>
            <a:r>
              <a:rPr lang="ru-RU" sz="2000" dirty="0"/>
              <a:t> до </a:t>
            </a:r>
            <a:r>
              <a:rPr lang="ru-RU" sz="2000" dirty="0" smtClean="0"/>
              <a:t>шеи </a:t>
            </a:r>
            <a:r>
              <a:rPr lang="ru-RU" sz="2000" dirty="0"/>
              <a:t>1,5 м, </a:t>
            </a:r>
            <a:r>
              <a:rPr lang="ru-RU" sz="2000" dirty="0" smtClean="0"/>
              <a:t>весят </a:t>
            </a:r>
            <a:r>
              <a:rPr lang="ru-RU" sz="2000" dirty="0"/>
              <a:t>самцы белого медведя 350-650 кг, некоторые еще больше, самки 175-300 кг. Живет медведь 15-18 лет.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928670"/>
            <a:ext cx="87154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Окрас меха от снежно-белого до желтоватого, благодаря этому медведь почти не заметен на снегу, а вот кожа у белого медведя черная, но ее не видно сквозь густую шерсть, разве что совсем немного - на носу. Белые медведи очень выносливы и могут преодолевать быстрым шагом большие расстояния. Их стопы покрыты шерстью, что придаёт большую стабильность при движении по льду и снегу.  Белые медведи могут бегать,  но обычно они передвигаются пешком</a:t>
            </a:r>
            <a:r>
              <a:rPr lang="ru-RU" dirty="0"/>
              <a:t>.</a:t>
            </a:r>
          </a:p>
        </p:txBody>
      </p:sp>
      <p:pic>
        <p:nvPicPr>
          <p:cNvPr id="17410" name="Picture 2" descr="Доклад о белом медведе для дете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3143248"/>
            <a:ext cx="4762500" cy="3486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52"/>
            <a:ext cx="85010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Белые медведи отлично плавают, они прыгают в воду головой вперед или сползают со льдины, а плавают с помощью передних лап. Ныряют с закрытыми ноздрями и открытыми глазами. Умеют ловить рыбу. После выхода на берег сразу отряхиваются от воды.</a:t>
            </a:r>
          </a:p>
        </p:txBody>
      </p:sp>
      <p:pic>
        <p:nvPicPr>
          <p:cNvPr id="18434" name="Picture 2" descr="Доклад о белом медведе для дет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285992"/>
            <a:ext cx="5715462" cy="41837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2869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Белые медведи большую часть года проводят на скованных льдом берегах вдоль побережья. Как правило, охотятся они в одиночку. Поиском пищи они занимаются и днём и ночью. Белые медведи охотятся на тюленей, подстерегая их у лунок, через которые тюлени вдыхают воздух, или подбираются к лежащим на льду животным. У белых медведей очень чуткое обоняние.  Они способны учуять тюленей, лежащих в укрытии под </a:t>
            </a:r>
            <a:r>
              <a:rPr lang="ru-RU" dirty="0" err="1" smtClean="0"/>
              <a:t>снегом.Эти</a:t>
            </a:r>
            <a:r>
              <a:rPr lang="ru-RU" dirty="0" smtClean="0"/>
              <a:t> </a:t>
            </a:r>
            <a:r>
              <a:rPr lang="ru-RU" dirty="0"/>
              <a:t>животные очень любопытны и умны. Во время выслеживания тюленя белый медведь закрывает лапой свой черный нос, преграждает добыче путь к отступлению, или вовсе претворяется проплывающей мимо льдиной. Медведь может испытывать эмоции от ярости до радости: после удачной охоты и сытного обеда он иногда начинает резвиться, как </a:t>
            </a:r>
            <a:r>
              <a:rPr lang="ru-RU" dirty="0" err="1" smtClean="0"/>
              <a:t>котенок.Зимой</a:t>
            </a:r>
            <a:r>
              <a:rPr lang="ru-RU" dirty="0"/>
              <a:t>, когда стоят сильные морозы и полярная ночь, медведь может залечь в  спячку. Медведица  тоже залегает на зиму в ледяную берлогу вместе с медвежатами. Пять месяцев она не ест никакой пищи и при этом кормит родившихся медвежат, обычно двоих, молоком. Медвежата, покрытые редкой белесой шерсткой, рождаются беспомощные, слепые и глухие, размером не крупнее новорожденных котят. Длина их 17—30 см, а вес 500—700 г.</a:t>
            </a:r>
          </a:p>
        </p:txBody>
      </p:sp>
      <p:pic>
        <p:nvPicPr>
          <p:cNvPr id="19458" name="Picture 2" descr="Доклад о белом медведе для дет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4000504"/>
            <a:ext cx="4429125" cy="28574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52"/>
            <a:ext cx="87868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Летом пища медведей  более разнообразна: мелкие грызуны, полярные лисы,  утки и их яйца. Белые медведи, как и все остальные медведи, могут питаться и растительной пищей: ягодами, грибами, мхами, травами.</a:t>
            </a:r>
          </a:p>
          <a:p>
            <a:r>
              <a:rPr lang="ru-RU" sz="2400" dirty="0"/>
              <a:t>Белых медведей осталось на земле не очень много  и охота на них ограничена.</a:t>
            </a:r>
          </a:p>
        </p:txBody>
      </p:sp>
      <p:pic>
        <p:nvPicPr>
          <p:cNvPr id="20482" name="Picture 2" descr="Белый медведь — это самый гиганский свирепый сухопутный хищ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357430"/>
            <a:ext cx="5715000" cy="4286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85728"/>
            <a:ext cx="30718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Сев на ледяную глыбу,</a:t>
            </a:r>
          </a:p>
          <a:p>
            <a:r>
              <a:rPr lang="ru-RU" sz="2000" dirty="0"/>
              <a:t>Я ловлю на завтрак рыбу.</a:t>
            </a:r>
          </a:p>
          <a:p>
            <a:r>
              <a:rPr lang="ru-RU" sz="2000" dirty="0"/>
              <a:t>Белоснежным я слыву</a:t>
            </a:r>
          </a:p>
          <a:p>
            <a:r>
              <a:rPr lang="ru-RU" sz="2000" dirty="0"/>
              <a:t>И на Севере живу.</a:t>
            </a:r>
          </a:p>
          <a:p>
            <a:r>
              <a:rPr lang="ru-RU" sz="2000" dirty="0"/>
              <a:t>А таежный бурый брат</a:t>
            </a:r>
          </a:p>
          <a:p>
            <a:r>
              <a:rPr lang="ru-RU" sz="2000" dirty="0"/>
              <a:t>Меду и малине рад</a:t>
            </a:r>
          </a:p>
        </p:txBody>
      </p:sp>
      <p:pic>
        <p:nvPicPr>
          <p:cNvPr id="22530" name="Picture 2" descr="Обои на kards.qip.ru - Животные - Дикие - Белый медведь - Закачка"/>
          <p:cNvPicPr>
            <a:picLocks noChangeAspect="1" noChangeArrowheads="1"/>
          </p:cNvPicPr>
          <p:nvPr/>
        </p:nvPicPr>
        <p:blipFill>
          <a:blip r:embed="rId2"/>
          <a:srcRect l="8738" t="12662" b="5701"/>
          <a:stretch>
            <a:fillRect/>
          </a:stretch>
        </p:blipFill>
        <p:spPr bwMode="auto">
          <a:xfrm>
            <a:off x="4500562" y="0"/>
            <a:ext cx="4476738" cy="27146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3857628"/>
            <a:ext cx="35004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Как красивы полюса,</a:t>
            </a:r>
          </a:p>
          <a:p>
            <a:r>
              <a:rPr lang="ru-RU" sz="2000" dirty="0"/>
              <a:t>Там сверкают небеса!</a:t>
            </a:r>
          </a:p>
          <a:p>
            <a:r>
              <a:rPr lang="ru-RU" sz="2000" dirty="0"/>
              <a:t>Яркий всполох там и тут,</a:t>
            </a:r>
          </a:p>
          <a:p>
            <a:r>
              <a:rPr lang="ru-RU" sz="2000" dirty="0"/>
              <a:t>Только это не салют. </a:t>
            </a:r>
          </a:p>
        </p:txBody>
      </p:sp>
      <p:pic>
        <p:nvPicPr>
          <p:cNvPr id="22532" name="Picture 4" descr="12 потрясающих фотографий звездного неба Terramia"/>
          <p:cNvPicPr>
            <a:picLocks noChangeAspect="1" noChangeArrowheads="1"/>
          </p:cNvPicPr>
          <p:nvPr/>
        </p:nvPicPr>
        <p:blipFill>
          <a:blip r:embed="rId3"/>
          <a:srcRect b="6667"/>
          <a:stretch>
            <a:fillRect/>
          </a:stretch>
        </p:blipFill>
        <p:spPr bwMode="auto">
          <a:xfrm>
            <a:off x="3643306" y="3500438"/>
            <a:ext cx="4833049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428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Знакомство с Арктикой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Животный мир Арктики</dc:title>
  <dc:creator>User</dc:creator>
  <cp:lastModifiedBy>User</cp:lastModifiedBy>
  <cp:revision>10</cp:revision>
  <dcterms:created xsi:type="dcterms:W3CDTF">2014-11-28T11:02:19Z</dcterms:created>
  <dcterms:modified xsi:type="dcterms:W3CDTF">2014-11-28T12:26:20Z</dcterms:modified>
</cp:coreProperties>
</file>