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4" r:id="rId7"/>
    <p:sldId id="262" r:id="rId8"/>
    <p:sldId id="265" r:id="rId9"/>
    <p:sldId id="266" r:id="rId10"/>
    <p:sldId id="263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ED845-0D73-4EFF-913B-748BE4224C5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A786-DDDE-4247-910B-56E7141D9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A786-DDDE-4247-910B-56E7141D9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8200" y="838200"/>
            <a:ext cx="4191000" cy="990600"/>
          </a:xfrm>
        </p:spPr>
        <p:txBody>
          <a:bodyPr>
            <a:noAutofit/>
          </a:bodyPr>
          <a:lstStyle/>
          <a:p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КОШКИ</a:t>
            </a:r>
            <a:endParaRPr lang="ru-RU" sz="72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http://s40.radikal.ru/i090/1201/a0/686ebb4710c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3200400" cy="48006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10200" y="51816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подготовила: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ГБДОУ №125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Центрального района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г.Санкт-Петербурга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Макеева Светлана Анатольевна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286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Лексико-грамматические игры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143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eaLnBrk="1" hangingPunct="1"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Один-много</a:t>
            </a:r>
          </a:p>
          <a:p>
            <a:pPr marL="514350" indent="-514350" algn="just" eaLnBrk="1" hangingPunct="1"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Назови ласково</a:t>
            </a:r>
          </a:p>
          <a:p>
            <a:pPr marL="514350" indent="-514350" algn="just" eaLnBrk="1" hangingPunct="1"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Какая? Какой? Какие?</a:t>
            </a:r>
          </a:p>
          <a:p>
            <a:pPr marL="514350" indent="-514350" algn="just" eaLnBrk="1" hangingPunct="1"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Прятки</a:t>
            </a:r>
          </a:p>
          <a:p>
            <a:pPr marL="514350" indent="-514350" algn="just" eaLnBrk="1" hangingPunct="1"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50"/>
                </a:solidFill>
              </a:rPr>
              <a:t>Расскажи что делает?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Ирина\Pictures\53768962.jpg"/>
          <p:cNvPicPr>
            <a:picLocks noChangeAspect="1" noChangeArrowheads="1"/>
          </p:cNvPicPr>
          <p:nvPr/>
        </p:nvPicPr>
        <p:blipFill>
          <a:blip r:embed="rId2"/>
          <a:srcRect l="10999"/>
          <a:stretch>
            <a:fillRect/>
          </a:stretch>
        </p:blipFill>
        <p:spPr bwMode="auto">
          <a:xfrm>
            <a:off x="228600" y="2971800"/>
            <a:ext cx="3621087" cy="265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6" descr="F:\Проект КОШКИ\BTiHvUyStDs.jpg"/>
          <p:cNvPicPr>
            <a:picLocks noChangeAspect="1" noChangeArrowheads="1"/>
          </p:cNvPicPr>
          <p:nvPr/>
        </p:nvPicPr>
        <p:blipFill>
          <a:blip r:embed="rId3"/>
          <a:srcRect l="9848" t="10745" r="8315" b="12367"/>
          <a:stretch>
            <a:fillRect/>
          </a:stretch>
        </p:blipFill>
        <p:spPr bwMode="auto">
          <a:xfrm>
            <a:off x="5867400" y="2438400"/>
            <a:ext cx="3051175" cy="3683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194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286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1910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858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7912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228600"/>
            <a:ext cx="3754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ЧЬИ СЛЕДЫ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http://tangly.ru/wp-content/uploads/2012/09/sha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3505200" cy="2971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http://img-fotki.yandex.ru/get/5808/lioness-ya.2/0_5759c_2672fb3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2971800" cy="25346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www.azbuka-pechati.ru/sitemedia/cache/2b/15/2b152683aa100612afe59dee500db64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219200"/>
            <a:ext cx="2362200" cy="2286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http://img-fotki.yandex.ru/get/40/156575084.42/0_85798_5d42ccb9_X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066800"/>
            <a:ext cx="2209800" cy="2590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2000" y="3048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Где-то их обожествляли, где-то им поклонялись, где-то их подвергали гонениям как исчадие ада, а где-то просто любили и оберегали. </a:t>
            </a:r>
            <a:endParaRPr lang="ru-RU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http://www.examiner.com/images/blog/wysiwyg/image/bastet-large-statue%281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1905000" cy="44767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http://www.alladolls.ru/gallery2/d/93085-1/kat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0"/>
            <a:ext cx="3124200" cy="28098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http://img-fotki.yandex.ru/get/6619/181932646.45/0_67dd9_cb692505_X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324100" cy="2590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http://img-fotki.yandex.ru/get/5604/nat14508925.42/0_50d9c_6121a35a_X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495800"/>
            <a:ext cx="2590800" cy="2209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img1.liveinternet.ru/images/attach/c/2/72/784/72784279_6d9262e90bf645329eef463e0216b355_d0d75e664c339ad4c4b232670575584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343400"/>
            <a:ext cx="2360612" cy="2362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457200"/>
            <a:ext cx="72152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УМЕЕТ КОШКА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http://s40.radikal.ru/i090/1201/a0/686ebb4710c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1800225" cy="2819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http://protoplex.ru/wallpapers/image_mid_8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371600"/>
            <a:ext cx="3200400" cy="2590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www.catfoto.com/uploads/images/00/00/18/2010/12/11/dbc76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91000"/>
            <a:ext cx="2362200" cy="253474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http://www.baby-news.net/images/paint3/381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95800"/>
            <a:ext cx="2362200" cy="21336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http://lol54.ru/uploads/posts/2011-07/thumbs/1310624675_05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524000"/>
            <a:ext cx="2590800" cy="2286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fl2.bascalie.org/files/content_pic/4/l_352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267200"/>
            <a:ext cx="2438400" cy="2209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57200"/>
            <a:ext cx="7924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РАЗГОВАРИВАЮТ КОШКИ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http://cs317623.userapi.com/v317623165/298b/yF4OL6DOZg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400"/>
            <a:ext cx="2667000" cy="2286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http://apikabu.ru/img_n/2012-12_1/g9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2438400" cy="2286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www.baby-news.net/images/paint3/38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2895600" cy="228600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http://www.hullumaja.com/files/pictures/2011/10/11/x8sm5u1xn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657600"/>
            <a:ext cx="3038475" cy="28860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81000"/>
            <a:ext cx="7391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УСТРОЕНА КОШКА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http://s017.radikal.ru/i423/1206/25/21b590781ab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5029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Активизируем и закрепляем      словарь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600" y="1295400"/>
            <a:ext cx="4648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00B050"/>
                </a:solidFill>
              </a:rPr>
              <a:t>Существительные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dirty="0" smtClean="0"/>
              <a:t>кот, кошка, котенок, коты, кошки, котята, голова, головка, уши, ушки, лапа, лапка, лапки, усы, усики, глаза, глазки, хвост, хвосты, хвостик, хвосты, шерсть, шерстка, когти, коготки.</a:t>
            </a:r>
            <a:br>
              <a:rPr lang="ru-RU" altLang="ru-RU" dirty="0" smtClean="0"/>
            </a:br>
            <a:r>
              <a:rPr lang="ru-RU" altLang="ru-RU" sz="2000" dirty="0" smtClean="0">
                <a:solidFill>
                  <a:srgbClr val="00B050"/>
                </a:solidFill>
              </a:rPr>
              <a:t>Прилагательные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dirty="0" smtClean="0"/>
              <a:t>домашнее, ласковая, пушистая, умная, ловкая, добрая, хвостатая, зеленоглазая, прыгучая, усатая.</a:t>
            </a:r>
            <a:br>
              <a:rPr lang="ru-RU" altLang="ru-RU" dirty="0" smtClean="0"/>
            </a:br>
            <a:r>
              <a:rPr lang="ru-RU" altLang="ru-RU" sz="2000" dirty="0" smtClean="0">
                <a:solidFill>
                  <a:srgbClr val="00B050"/>
                </a:solidFill>
              </a:rPr>
              <a:t>Глаголы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altLang="ru-RU" dirty="0" smtClean="0"/>
              <a:t>мяукать, мурлыкать, шипеть, гладить, ласкать, ловить, играть, прыгать, катать, царапать, лакать, лизать, кормить.</a:t>
            </a:r>
            <a:endParaRPr lang="ru-RU" dirty="0"/>
          </a:p>
        </p:txBody>
      </p:sp>
      <p:pic>
        <p:nvPicPr>
          <p:cNvPr id="4" name="Picture 2" descr="C:\Users\Ирина\Pictures\kisa27_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25849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3434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8382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4102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ocy;&amp;tcy;&amp;iecy;&amp;ncy;&amp;ocy;&amp;kcy; &amp;icy;&amp;gcy;&amp;rcy;&amp;acy;&amp;iecy;&amp;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000500" cy="23907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www.pitomec.ru/upload/userfiles/%D1%82%D0%B0%D0%B9%D0%B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86200"/>
            <a:ext cx="2743200" cy="2743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http://stat11.privet.ru/lr/082a86434a033245e5868e040242fae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143000"/>
            <a:ext cx="3429000" cy="25146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http://s008.radikal.ru/i304/1011/a5/203976be270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10000"/>
            <a:ext cx="4265613" cy="276764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371600" y="381000"/>
            <a:ext cx="7010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МЯГКИЕ  ЛАПКИ,  А  В  ЛАПКАХ  -  ЦАРАПКИ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304800"/>
            <a:ext cx="5381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рассказа о кошке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F:\Кошки открытки\bengalskay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3846513" cy="471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4102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8288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724400"/>
            <a:ext cx="7889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 descr="C:\Users\Ирина\Pictures\XPAy9rCzf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359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134</Words>
  <PresentationFormat>Экран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КОШКИ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35</cp:revision>
  <dcterms:modified xsi:type="dcterms:W3CDTF">2015-09-21T22:00:26Z</dcterms:modified>
</cp:coreProperties>
</file>