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7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ПАЛЬЧИКОВЫЕ ИГРЫ</a:t>
            </a:r>
            <a:br>
              <a:rPr lang="ru-RU" sz="4800" b="1" i="1" dirty="0" smtClean="0">
                <a:solidFill>
                  <a:srgbClr val="FF0000"/>
                </a:solidFill>
              </a:rPr>
            </a:br>
            <a:r>
              <a:rPr lang="ru-RU" sz="4800" b="1" i="1" dirty="0" smtClean="0">
                <a:solidFill>
                  <a:srgbClr val="FF0000"/>
                </a:solidFill>
              </a:rPr>
              <a:t> В РАЗВИТИИ РЕЧИ ДЕТЕЙ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</a:rPr>
              <a:t>МЛАДШИЙ ДОШКОЛЬНЫЙ ВОЗРАСТ</a:t>
            </a:r>
            <a:endParaRPr lang="ru-RU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5112568" cy="4525963"/>
          </a:xfrm>
        </p:spPr>
        <p:txBody>
          <a:bodyPr/>
          <a:lstStyle/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двери висит замок.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Кто его открыть бы смог?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замочек повертели,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замочек покрутили,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замочком постучали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открыли!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Documents and Settings\Курсант\Local Settings\Temporary Internet Files\Content.IE5\O7PU5IYA\MP9003096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3400" y="764704"/>
            <a:ext cx="3478799" cy="4680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«ЗАМОК»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251520" y="1556792"/>
            <a:ext cx="4752528" cy="3960440"/>
          </a:xfrm>
          <a:prstGeom prst="wedge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Молоточком я стучу, </a:t>
            </a:r>
          </a:p>
          <a:p>
            <a:pPr algn="ctr">
              <a:buNone/>
            </a:pPr>
            <a:r>
              <a:rPr lang="ru-RU" b="1" i="1" dirty="0" smtClean="0"/>
              <a:t>Дом построить я хочу,</a:t>
            </a:r>
          </a:p>
          <a:p>
            <a:pPr algn="ctr">
              <a:buNone/>
            </a:pPr>
            <a:r>
              <a:rPr lang="ru-RU" b="1" i="1" dirty="0" smtClean="0"/>
              <a:t>Строю я высокий дом,</a:t>
            </a:r>
          </a:p>
          <a:p>
            <a:pPr algn="ctr">
              <a:buNone/>
            </a:pPr>
            <a:r>
              <a:rPr lang="ru-RU" b="1" i="1" dirty="0" smtClean="0"/>
              <a:t>Буду жить я в доме том!</a:t>
            </a:r>
            <a:endParaRPr lang="ru-RU" b="1" i="1" dirty="0"/>
          </a:p>
        </p:txBody>
      </p:sp>
      <p:pic>
        <p:nvPicPr>
          <p:cNvPr id="2050" name="Picture 2" descr="C:\Documents and Settings\Курсант\Local Settings\Temporary Internet Files\Content.IE5\S0U3O3RG\MP900382937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140968"/>
            <a:ext cx="4564677" cy="33843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836712"/>
            <a:ext cx="3538736" cy="1368152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«ДОМ»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Нарядили ножки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В новые сапожки.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Вы шагайте ножки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Прямо по дорожке,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Вы шагайте, топайте,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По лужам не шлепайте,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В грязь не заходите,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Сапожки не рвите!</a:t>
            </a:r>
            <a:endParaRPr lang="ru-RU" b="1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ln>
                  <a:solidFill>
                    <a:schemeClr val="tx1">
                      <a:lumMod val="95000"/>
                    </a:schemeClr>
                  </a:solidFill>
                </a:ln>
                <a:solidFill>
                  <a:srgbClr val="FF0000"/>
                </a:solidFill>
              </a:rPr>
              <a:t>САПОЖКИ</a:t>
            </a:r>
            <a:endParaRPr lang="ru-RU" sz="5400" b="1" i="1" dirty="0">
              <a:ln>
                <a:solidFill>
                  <a:schemeClr val="tx1">
                    <a:lumMod val="9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3074" name="Picture 2" descr="C:\Documents and Settings\Курсант\Local Settings\Temporary Internet Files\Content.IE5\S0U3O3RG\MP90040065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340944"/>
            <a:ext cx="3340215" cy="4176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chemeClr val="tx1"/>
                </a:solidFill>
              </a:rPr>
              <a:t/>
            </a:r>
            <a:br>
              <a:rPr lang="ru-RU" sz="8800" dirty="0" smtClean="0">
                <a:solidFill>
                  <a:schemeClr val="tx1"/>
                </a:solidFill>
              </a:rPr>
            </a:br>
            <a:r>
              <a:rPr lang="ru-RU" sz="8800" dirty="0" smtClean="0">
                <a:solidFill>
                  <a:schemeClr val="tx1"/>
                </a:solidFill>
              </a:rPr>
              <a:t>СПАСИБО</a:t>
            </a:r>
            <a:br>
              <a:rPr lang="ru-RU" sz="8800" dirty="0" smtClean="0">
                <a:solidFill>
                  <a:schemeClr val="tx1"/>
                </a:solidFill>
              </a:rPr>
            </a:br>
            <a:r>
              <a:rPr lang="ru-RU" sz="8800" dirty="0" smtClean="0">
                <a:solidFill>
                  <a:schemeClr val="tx1"/>
                </a:solidFill>
              </a:rPr>
              <a:t> ЗА ВНИМАНИЕ!</a:t>
            </a:r>
            <a:endParaRPr lang="ru-RU" sz="8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2">
      <a:dk1>
        <a:sysClr val="windowText" lastClr="000000"/>
      </a:dk1>
      <a:lt1>
        <a:sysClr val="window" lastClr="FFFFFF"/>
      </a:lt1>
      <a:dk2>
        <a:srgbClr val="4E4D51"/>
      </a:dk2>
      <a:lt2>
        <a:srgbClr val="C9C2D1"/>
      </a:lt2>
      <a:accent1>
        <a:srgbClr val="CEB966"/>
      </a:accent1>
      <a:accent2>
        <a:srgbClr val="D8D8D8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0070C0"/>
      </a:hlink>
      <a:folHlink>
        <a:srgbClr val="93296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</TotalTime>
  <Words>91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ПАЛЬЧИКОВЫЕ ИГРЫ  В РАЗВИТИИ РЕЧИ ДЕТЕЙ</vt:lpstr>
      <vt:lpstr>«ЗАМОК»</vt:lpstr>
      <vt:lpstr>«ДОМ»</vt:lpstr>
      <vt:lpstr>САПОЖКИ</vt:lpstr>
      <vt:lpstr> 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ПАЛЬЧИКОВЫЕ ИГРЫ  В РАЗВИТИИ РЕЧИ ДЕТЕЙ</dc:title>
  <cp:lastModifiedBy>Курсант</cp:lastModifiedBy>
  <cp:revision>24</cp:revision>
  <dcterms:modified xsi:type="dcterms:W3CDTF">2014-09-02T20:57:53Z</dcterms:modified>
</cp:coreProperties>
</file>