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63CBFF-4C3C-4A46-8F67-087361FDB25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4A25BC-7AC5-4946-9B84-AD9C38637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0702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65716" y="765175"/>
            <a:ext cx="7412567" cy="5559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Создаем музей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10702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Знакомимся с экспонатами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10702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Проводим экскурсию для воспитанников из других групп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10702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P107026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107026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1412776"/>
            <a:ext cx="4038600" cy="351085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107025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412776"/>
            <a:ext cx="4038600" cy="35108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702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88433" y="333375"/>
            <a:ext cx="7967133" cy="5975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экспонаты иногда можно брать в руки и даже играть…</a:t>
            </a:r>
            <a:endParaRPr lang="ru-RU" dirty="0"/>
          </a:p>
        </p:txBody>
      </p:sp>
      <p:pic>
        <p:nvPicPr>
          <p:cNvPr id="4" name="Содержимое 3" descr="P10702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23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Создаем музей</vt:lpstr>
      <vt:lpstr>Знакомимся с экспонатами</vt:lpstr>
      <vt:lpstr>Проводим экскурсию для воспитанников из других групп</vt:lpstr>
      <vt:lpstr>Слайд 5</vt:lpstr>
      <vt:lpstr>Слайд 6</vt:lpstr>
      <vt:lpstr>Наши экспонаты иногда можно брать в руки и даже играть…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70-летию Великой Победы посвящается</dc:title>
  <dc:creator>User</dc:creator>
  <cp:lastModifiedBy>User</cp:lastModifiedBy>
  <cp:revision>9</cp:revision>
  <dcterms:created xsi:type="dcterms:W3CDTF">2015-05-06T10:47:42Z</dcterms:created>
  <dcterms:modified xsi:type="dcterms:W3CDTF">2015-09-17T20:52:26Z</dcterms:modified>
</cp:coreProperties>
</file>