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9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4E91-2B5C-4AC3-A358-B77E1A4E980D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08A76-50DE-43F8-8E3F-3B18171DE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08A76-50DE-43F8-8E3F-3B18171DECB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830D-9746-454C-8C4B-C4D47AB9DF5F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8D64-CC47-4F1C-9D9D-2A856EE2C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0432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 по теме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«Одежда «говорит» о человеке»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805264"/>
            <a:ext cx="6264696" cy="936104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Охапкина Надежда Николаевна, 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изобразительного искусства 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«Средняя школа № 35»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Дзержинск Нижегородской области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dragonet.narod.ru/clother/clother_kan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1512168" cy="2088232"/>
          </a:xfrm>
          <a:prstGeom prst="rect">
            <a:avLst/>
          </a:prstGeom>
          <a:noFill/>
        </p:spPr>
      </p:pic>
      <p:pic>
        <p:nvPicPr>
          <p:cNvPr id="49156" name="Picture 4" descr="http://3.firepic.org/3/images/2012-12/01/hx9zvqhtvo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01008"/>
            <a:ext cx="1673781" cy="2215078"/>
          </a:xfrm>
          <a:prstGeom prst="rect">
            <a:avLst/>
          </a:prstGeom>
          <a:noFill/>
        </p:spPr>
      </p:pic>
      <p:pic>
        <p:nvPicPr>
          <p:cNvPr id="49158" name="Picture 6" descr="фото|Платье со шлейф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01008"/>
            <a:ext cx="3672408" cy="2226973"/>
          </a:xfrm>
          <a:prstGeom prst="rect">
            <a:avLst/>
          </a:prstGeom>
          <a:noFill/>
        </p:spPr>
      </p:pic>
      <p:pic>
        <p:nvPicPr>
          <p:cNvPr id="10" name="Picture 11" descr="http://i.contry-china.ru/foto/5454cfa205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268760"/>
            <a:ext cx="2232248" cy="2031694"/>
          </a:xfrm>
          <a:prstGeom prst="rect">
            <a:avLst/>
          </a:prstGeom>
          <a:noFill/>
        </p:spPr>
      </p:pic>
      <p:sp>
        <p:nvSpPr>
          <p:cNvPr id="49160" name="AutoShape 8" descr="Картинки по запросу костюм древнего кита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2" name="Picture 10" descr="http://mir-kostuma.com/images/1/China/%D0%BC%D1%83%D0%B6%D1%81%D0%BA%D0%BE%D0%B9%20%D0%B8%20%D0%B6%D0%B5%D0%BD%D1%81%D0%BA%D0%B8%D0%B9%20%D0%BA%D0%BE%D1%81%D1%82%D1%8E%D0%BC%20%D0%94%D1%80%D0%B5%D0%B2%D0%BD%D0%B5%D0%B3%D0%BE%20%D0%9A%D0%B8%D1%82%D0%B0%D1%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268760"/>
            <a:ext cx="166859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Во Франции в 17 веке одежду из парчи, отделанную золотом, носили: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придворные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король и члены его семьи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военные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10.  Мужской  кафтан с прилегающим по талии фасоном, «точно по телу», сделавшийся в 17 веке во Франции обязательным элементом придворного костюма. Шился из дорогих тканей — шелка, атласа и бархата — и обильно украшался вышивкой, застежками, пуговицами из драгоценных металлов: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мантия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жюстокор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фрак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Короткая приталенная курточка с декоративными разрезами на груди и рукавах, входящая в костюм английских аристократов 17 века: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дублет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пиджак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жюстокор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12. Самая дорогая часть одежды аристократов в 17 веке,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была символом богатства и благородного происхождения: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воротник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шляпа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туфли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 Отличительные черты костюма знатных дам в Европе в 17 веке: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заостренная форма узкого лифа платья, пышные рукава, украшенные оборками, бантами, шлейф у юбки, изящные бархатные туфельки, длинные кружевные перчатки, высокие сооружения из цветов, драгоценностей и кружев на голове.</a:t>
            </a:r>
          </a:p>
          <a:p>
            <a:endParaRPr lang="ru-RU" dirty="0" smtClean="0"/>
          </a:p>
          <a:p>
            <a:r>
              <a:rPr lang="ru-RU" dirty="0" smtClean="0"/>
              <a:t>огромная нижняя юбка-кринолин, корсет со шнуровкой, декольтированное платье, пышный шиньон на голове.</a:t>
            </a:r>
          </a:p>
          <a:p>
            <a:endParaRPr lang="ru-RU" dirty="0" smtClean="0"/>
          </a:p>
          <a:p>
            <a:r>
              <a:rPr lang="ru-RU" dirty="0" smtClean="0"/>
              <a:t>прямое платье-рубашка, длиной до середины коленей. Модными дополнениями к одежде были разнообразные шарфы и шали, шелковые, кружевные, вышитые, часто отделанные длинной бахромой.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14. В 17 веке во Франции их называли «людьми мантии». Они носили длинные широкие платья, наподобие мантии с широкими пышными рукавами. Их костюм украшал воротник строгой формы и манжеты: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судьи, ученые-профессора, медики, чиновники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военные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простые горожане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15. В 17 веке им не разрешалось носить одежду ярких цветов. Они носили одежду с узким лифом, широкую юбку с фартуком, чепчик, косынку на плечах, туфли из грубой кожи: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придворные дамы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жены чиновников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простые горожанки - прислуга, уличные торговки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1.Желтый цвет- цвет золота - дракон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6868" name="Picture 4" descr="http://www.epochtimes.com.ua/sites/default/files/field/image/10-2014/1a0185c06eea4f2d58355e1fb0c33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315035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Журавль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5842" name="Picture 2" descr="http://themingdynasty.org/thecontent/images/2014/02/Example%20of%20Men's%20Clothing%20from%20Ming%20Dyna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4464496" cy="4474374"/>
          </a:xfrm>
          <a:prstGeom prst="rect">
            <a:avLst/>
          </a:prstGeom>
          <a:noFill/>
        </p:spPr>
      </p:pic>
      <p:pic>
        <p:nvPicPr>
          <p:cNvPr id="35844" name="Picture 4" descr="http://pu-yi.narod.ru/img/k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35437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Древнем Китае символами императора были: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цвет- цвет золота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дракон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 – цвет серебра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песец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голубой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 – цвет неба - аист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Барс, тигр, лев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4818" name="Picture 2" descr="http://www.journalofantiques.com/images47/f7-4th-Ti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466184" cy="530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4.Рубиновый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http://www.itmonline.org/image/em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47625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5.Высшие слои общества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2292" name="Picture 4" descr="https://encrypted-tbn0.gstatic.com/images?q=tbn:ANd9GcQ4cat9hIxNt87t97HXMphL6JiC-HzF4dNwwu11xrE67lJMZIfJ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465906" cy="4032448"/>
          </a:xfrm>
          <a:prstGeom prst="rect">
            <a:avLst/>
          </a:prstGeom>
          <a:noFill/>
        </p:spPr>
      </p:pic>
      <p:pic>
        <p:nvPicPr>
          <p:cNvPr id="12296" name="Picture 8" descr="http://wikipedia.or.ke/images/thumb/0/0d/Jin_Wu_Di.jpg/456px-Jin_Wu_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3782403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Радость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1265" name="Picture 1" descr="C:\Users\germanich-o\Desktop\ca7ed01f8d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367240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Придворные дамы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46" name="Picture 6" descr="http://fashion-history-facts.ru/images/stories/chin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320480" cy="5472608"/>
          </a:xfrm>
          <a:prstGeom prst="rect">
            <a:avLst/>
          </a:prstGeom>
          <a:noFill/>
        </p:spPr>
      </p:pic>
      <p:pic>
        <p:nvPicPr>
          <p:cNvPr id="4" name="Picture 4" descr="http://open.az/uploads/posts/2013-09/thumbs/1380011894_lotosovye_nozhki_432507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39"/>
            <a:ext cx="2880320" cy="2638373"/>
          </a:xfrm>
          <a:prstGeom prst="rect">
            <a:avLst/>
          </a:prstGeom>
          <a:noFill/>
        </p:spPr>
      </p:pic>
      <p:pic>
        <p:nvPicPr>
          <p:cNvPr id="10245" name="Picture 5" descr="C:\Users\germanich-o\Desktop\article-2202574-14FA70AB000005DC-183_470x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2571070" cy="32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8.Белый и красный</a:t>
            </a:r>
            <a:endParaRPr lang="ru-RU" sz="2800" dirty="0"/>
          </a:p>
        </p:txBody>
      </p:sp>
      <p:pic>
        <p:nvPicPr>
          <p:cNvPr id="9221" name="Picture 5" descr="C:\Users\germanich-o\Desktop\92170789_larg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925465" cy="5184576"/>
          </a:xfrm>
          <a:prstGeom prst="rect">
            <a:avLst/>
          </a:prstGeom>
          <a:noFill/>
        </p:spPr>
      </p:pic>
      <p:pic>
        <p:nvPicPr>
          <p:cNvPr id="9222" name="Picture 6" descr="C:\Users\germanich-o\Desktop\92171457_large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910703" cy="5165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9.Король и члены его семьи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9221" name="Picture 5" descr="C:\Users\germanich-o\Desktop\sd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79680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10.Жюстокор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7170" name="Picture 2" descr="http://www.melina-design.com/images/Europe_cost_XVIIcent/France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513150" cy="5256584"/>
          </a:xfrm>
          <a:prstGeom prst="rect">
            <a:avLst/>
          </a:prstGeom>
          <a:noFill/>
        </p:spPr>
      </p:pic>
      <p:pic>
        <p:nvPicPr>
          <p:cNvPr id="7172" name="Picture 4" descr="http://www.vokrugsveta.ru/img/cmn/2007/03/09/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672408" cy="527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11.Дублет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6146" name="Picture 2" descr="http://huh.spb.ru/pics/16_02_2014/_Fh_fh00001001_-_Daniel_Mijtens_Charles_I_1600_1649_King_of_England_1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649777" cy="5192772"/>
          </a:xfrm>
          <a:prstGeom prst="rect">
            <a:avLst/>
          </a:prstGeom>
          <a:noFill/>
        </p:spPr>
      </p:pic>
      <p:pic>
        <p:nvPicPr>
          <p:cNvPr id="6148" name="Picture 4" descr="http://ic.pics.livejournal.com/galina_k/4370729/7524/752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09312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Воротник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122" name="Picture 2" descr="http://img1.liveinternet.ru/images/attach/b/4/104/147/104147469_large_4497432_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67500" cy="475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2.На вышивке халата чиновника высшего ранга в Древнем Китае была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изображена: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журавль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орел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13. Заостренная форма узкого лифа платья, пышные рукава, украшенные оборками, бантами, шлейф у юбки, изящные бархатные туфельки, длинные кружевные перчатки, высокие сооружения из цветов, драгоценностей и кружев на голове.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6" name="Picture 10" descr="http://www.gogmsite.net/_Media/1663-comtesse-de-grignan-by_m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84851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14.Судьи, ученые-профессора, медики, чиновники</a:t>
            </a:r>
            <a:endParaRPr lang="ru-RU" sz="2800" dirty="0"/>
          </a:p>
        </p:txBody>
      </p:sp>
      <p:pic>
        <p:nvPicPr>
          <p:cNvPr id="3074" name="Picture 2" descr="http://www.amerika.org/wp-content/uploads/judge_by_diego_velazqu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780420" cy="5040560"/>
          </a:xfrm>
          <a:prstGeom prst="rect">
            <a:avLst/>
          </a:prstGeom>
          <a:noFill/>
        </p:spPr>
      </p:pic>
      <p:pic>
        <p:nvPicPr>
          <p:cNvPr id="3076" name="Picture 4" descr="http://en.valka.cz/attachments/11345/jean-baptiste_colb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963587" cy="506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15. Простые горожанки - прислуга, уличные торговки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62" name="Picture 14" descr="C:\Users\germanich-o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029130" cy="3960440"/>
          </a:xfrm>
          <a:prstGeom prst="rect">
            <a:avLst/>
          </a:prstGeom>
          <a:noFill/>
        </p:spPr>
      </p:pic>
      <p:pic>
        <p:nvPicPr>
          <p:cNvPr id="2063" name="Picture 15" descr="C:\Users\germanich-o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511742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Н.А. Горяева  О.В. Островская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Декоративно-прикладное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искусство в жизни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3. В Древнем Китае халат военного чиновника украшала вышивка с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изображением: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лисы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зайца, волка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барса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тигра, льва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буйвола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быка, газели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4. В головных уборах верховных правителей Древнего Китая шарик, находившийся на верхушке шапки,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был: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хрустальный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бронзовый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рубиновый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5.В Древнем Китае шелковые халаты с широкими рукавами, свисающими до пола,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носили: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слои общества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высшие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слои общества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купцы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Древнем Китае бабочка на шелковых халатах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символизировала: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богатство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Древнем Китае маленькие, вышитые золотом башмачки на высоком каблуке, шпильки для волос из золота и серебра были украшением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наряда: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простолюдинок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придворных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дам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купчих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Цвета костюма воинов в Древнем Китае: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елый и красный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голубой и желтый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зеленый и коричневый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603</Words>
  <Application>Microsoft Office PowerPoint</Application>
  <PresentationFormat>Экран (4:3)</PresentationFormat>
  <Paragraphs>85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Тест по теме  «Одежда «говорит» о человеке»</vt:lpstr>
      <vt:lpstr>1. В Древнем Китае символами императора были: </vt:lpstr>
      <vt:lpstr>2.На вышивке халата чиновника высшего ранга в Древнем Китае была изображена: </vt:lpstr>
      <vt:lpstr>3. В Древнем Китае халат военного чиновника украшала вышивка с изображением: </vt:lpstr>
      <vt:lpstr>4. В головных уборах верховных правителей Древнего Китая шарик, находившийся на верхушке шапки, был: </vt:lpstr>
      <vt:lpstr>5.В Древнем Китае шелковые халаты с широкими рукавами, свисающими до пола, носили: </vt:lpstr>
      <vt:lpstr>6. В Древнем Китае бабочка на шелковых халатах символизировала:</vt:lpstr>
      <vt:lpstr>7. В Древнем Китае маленькие, вышитые золотом башмачки на высоком каблуке, шпильки для волос из золота и серебра были украшением наряда: </vt:lpstr>
      <vt:lpstr>8. Цвета костюма воинов в Древнем Китае:</vt:lpstr>
      <vt:lpstr>9. Во Франции в 17 веке одежду из парчи, отделанную золотом, носили:</vt:lpstr>
      <vt:lpstr>10.  Мужской  кафтан с прилегающим по талии фасоном, «точно по телу», сделавшийся в 17 веке во Франции обязательным элементом придворного костюма. Шился из дорогих тканей — шелка, атласа и бархата — и обильно украшался вышивкой, застежками, пуговицами из драгоценных металлов: </vt:lpstr>
      <vt:lpstr>11. Короткая приталенная курточка с декоративными разрезами на груди и рукавах, входящая в костюм английских аристократов 17 века: </vt:lpstr>
      <vt:lpstr>12. Самая дорогая часть одежды аристократов в 17 веке,  была символом богатства и благородного происхождения: </vt:lpstr>
      <vt:lpstr>13. Отличительные черты костюма знатных дам в Европе в 17 веке:  </vt:lpstr>
      <vt:lpstr>14. В 17 веке во Франции их называли «людьми мантии». Они носили длинные широкие платья, наподобие мантии с широкими пышными рукавами. Их костюм украшал воротник строгой формы и манжеты: </vt:lpstr>
      <vt:lpstr>15. В 17 веке им не разрешалось носить одежду ярких цветов. Они носили одежду с узким лифом, широкую юбку с фартуком, чепчик, косынку на плечах, туфли из грубой кожи: </vt:lpstr>
      <vt:lpstr>Проверь себя!</vt:lpstr>
      <vt:lpstr>1.Желтый цвет- цвет золота - дракон </vt:lpstr>
      <vt:lpstr>2. Журавль </vt:lpstr>
      <vt:lpstr>3. Барс, тигр, лев </vt:lpstr>
      <vt:lpstr>4.Рубиновый </vt:lpstr>
      <vt:lpstr>5.Высшие слои общества </vt:lpstr>
      <vt:lpstr>6. Радость </vt:lpstr>
      <vt:lpstr>7. Придворные дамы </vt:lpstr>
      <vt:lpstr>8.Белый и красный</vt:lpstr>
      <vt:lpstr>9.Король и члены его семьи </vt:lpstr>
      <vt:lpstr>10.Жюстокор  </vt:lpstr>
      <vt:lpstr>11.Дублет </vt:lpstr>
      <vt:lpstr>12. Воротник </vt:lpstr>
      <vt:lpstr>13. Заостренная форма узкого лифа платья, пышные рукава, украшенные оборками, бантами, шлейф у юбки, изящные бархатные туфельки, длинные кружевные перчатки, высокие сооружения из цветов, драгоценностей и кружев на голове. </vt:lpstr>
      <vt:lpstr>14.Судьи, ученые-профессора, медики, чиновники</vt:lpstr>
      <vt:lpstr>15. Простые горожанки - прислуга, уличные торговки </vt:lpstr>
      <vt:lpstr>Литература  Н.А. Горяева  О.В. Островская Декоративно-прикладное  искусство в жизни человека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теме  «Одежда «говорит» о человеке»</dc:title>
  <dc:creator>germanich-o</dc:creator>
  <cp:lastModifiedBy>germanich-o</cp:lastModifiedBy>
  <cp:revision>67</cp:revision>
  <dcterms:created xsi:type="dcterms:W3CDTF">2015-07-29T18:55:07Z</dcterms:created>
  <dcterms:modified xsi:type="dcterms:W3CDTF">2015-09-20T12:23:11Z</dcterms:modified>
</cp:coreProperties>
</file>