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D5695-3354-4791-B045-3F16D14D0746}" type="datetimeFigureOut">
              <a:rPr lang="ru-RU" smtClean="0"/>
              <a:pPr/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BAC7F-A577-4D11-B907-D3F18580D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060432" cy="1296144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 по теме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«Конструкция и декор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предметов народного быта»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949280"/>
            <a:ext cx="6264696" cy="908720"/>
          </a:xfrm>
        </p:spPr>
        <p:txBody>
          <a:bodyPr>
            <a:normAutofit fontScale="92500" lnSpcReduction="20000"/>
          </a:bodyPr>
          <a:lstStyle/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Охапкина Надежда Николаевна, </a:t>
            </a:r>
          </a:p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изобразительного искусства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«Средняя школа № 35»</a:t>
            </a:r>
          </a:p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Дзержинск Нижегородской области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 descr="C:\Users\germanich-o\Desktop\586162_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145642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96144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Украшения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прялках Русского Севера,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символы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солнца.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Городки и серьги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Деревеньки и бусы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Села и кольца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Изображения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ромбиков или квадратов на прялках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символы: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Земли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Воды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Неба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786210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Эта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птица с женской головой и прекрасным лицом обитает в райских садах. Пение этих птиц так прекрасно, что способно заворожить человека и заставить его позабыть обо всем на свете. 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Сирин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Феникс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Жар-птица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Скобкарь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img0.liveinternet.ru/images/attach/c/7/97/444/97444954_1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6675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Конюх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250" name="Picture 2" descr="http://2.bp.blogspot.com/-meRD0YAltwQ/UDMxHr0POtI/AAAAAAAAAz8/Hwt_gJm4vUI/s640/eadc25bc0b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456040" cy="4842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Солоница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274" name="Picture 2" descr="http://www.s1128.ru/predmet/izo3/PrNarB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779361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Валек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8" name="Picture 2" descr="Картинки по запросу валек для стир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598334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Рубель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cs14102.vk.me/c7005/v7005416/fc0b/O9GDfKjR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5683349" cy="48566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6. Ендова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patlah.ru/etm/etm-01/podelki/rospis/north-dvina/dvina_7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037938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280920" cy="1976264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 таком ковше подавали квас, медовуху. Им часто придавали облик плывущей птицы-утицы, или ладьи. Он олицетворял хозяйку дома.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2276872"/>
            <a:ext cx="8153400" cy="3819128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Скопкарь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Фляга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Чара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7. Прялка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http://z-diligans.ru/thumb/m9Ad4KTs1DmPadoUxUBxCQ/546c322/778381/%D0%BD%D0%B0%D1%80_%D0%B8%D1%81%D0%BA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6696744" cy="5134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8. Донце прялки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://www.elabuga.com/funds/i/distaffs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393160" cy="3260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9. Городки и серьги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img1.liveinternet.ru/images/attach/c/2/64/353/64353459_1285170792_tr_pral2_ar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3959721" cy="5178097"/>
          </a:xfrm>
          <a:prstGeom prst="rect">
            <a:avLst/>
          </a:prstGeom>
          <a:noFill/>
        </p:spPr>
      </p:pic>
      <p:pic>
        <p:nvPicPr>
          <p:cNvPr id="35844" name="Picture 4" descr="Картинки по запросу прялка север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412776"/>
            <a:ext cx="1981200" cy="2305050"/>
          </a:xfrm>
          <a:prstGeom prst="rect">
            <a:avLst/>
          </a:prstGeom>
          <a:noFill/>
        </p:spPr>
      </p:pic>
      <p:pic>
        <p:nvPicPr>
          <p:cNvPr id="35846" name="Picture 6" descr="Картинки по запросу прялка север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077072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10. Изображения земли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70" name="Picture 6" descr="http://cs1.livemaster.ru/storage/df/5c/4c736d3c8193b11568176acb34as--russkij-stil-pryalka-starinnaya-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340768"/>
            <a:ext cx="3780420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11. Сирин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://s-media-cache-ak0.pinimg.com/736x/ee/80/c9/ee80c95beea726553091d985339129c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6349089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60851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Н.А. Горяева О.В. Островская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Декоративно-прикладное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искусство в жизни  человека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70512" cy="2304256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Название этого ковша связано с образом коня: 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обобщенной пластической форме вырисовываются его крутые бока, широкая грудь, завершающаяся двумя-тремя головами коней. В облике такого ковша можно увидеть образы ладьи, солнца, коней, птицы. Он олицетворял хозяина дома.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3068960"/>
            <a:ext cx="8153400" cy="3027040"/>
          </a:xfrm>
        </p:spPr>
        <p:txBody>
          <a:bodyPr/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Братина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Ендова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Конюх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3. С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древних времен на крестьянском обеденном столе она была самой почетной посудой. Вместе с караваем хлеба она  участвовала в торжественных ритуалах, встречах  самых почетных гостей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Народные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мастера не скупились на ее украшение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Известны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две основные ее формы: в виде стульчика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(трона) 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плывущей птицы.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Солоница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Братина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Хлебница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290266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Длинный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плоский, слегка выгнутый, по одной стороне ребристый брусок с рукояткой для катания белья на скалке, для выбивания его при стирке (обычно у берега, в текучей воде).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Валек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Рубель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Колотушка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Плоский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прямоугольный брусок дерева с ребристой рабочей (нижней) поверхностью и короткой ручкой, предназначенной для хвата одной рукой. Часто украшался затейливой резьбой. Его в старину русские женщины использовали для  глажения белья после стирки. 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Рубель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Ендова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Братина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Огромная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круглая чаша с носиком для разлива напитков. Предназначалась для праздничных столов. И потому ее украшали с особым старанием: наряжали в праздничные расписные «одежды».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Ставец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Ендова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Чарка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Предмет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народного быта, орудие труда, на котором пряли нитки. служила свадебным даром жениха невесте. Часто ее дарил на память отец - дочери, муж - жене.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такой важный в крестьянском обиходе предмет украшали особенно тщательно.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Прялка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Веретено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Скальня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728192"/>
          </a:xfrm>
        </p:spPr>
        <p:txBody>
          <a:bodyPr>
            <a:normAutofit/>
          </a:bodyPr>
          <a:lstStyle/>
          <a:p>
            <a:pPr lvl="0"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Нижняя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часть прялки, на которой сидела пряха.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онце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Стульчик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Креслице 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369</Words>
  <Application>Microsoft Office PowerPoint</Application>
  <PresentationFormat>Экран (4:3)</PresentationFormat>
  <Paragraphs>62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Тест по теме  «Конструкция и декор  предметов народного быта»</vt:lpstr>
      <vt:lpstr>1. В таком ковше подавали квас, медовуху. Им часто придавали облик плывущей птицы-утицы, или ладьи. Он олицетворял хозяйку дома. </vt:lpstr>
      <vt:lpstr>2. Название этого ковша связано с образом коня:  в обобщенной пластической форме вырисовываются его крутые бока, широкая грудь, завершающаяся двумя-тремя головами коней. В облике такого ковша можно увидеть образы ладьи, солнца, коней, птицы. Он олицетворял хозяина дома. </vt:lpstr>
      <vt:lpstr>3. С древних времен на крестьянском обеденном столе она была самой почетной посудой. Вместе с караваем хлеба она  участвовала в торжественных ритуалах, встречах  самых почетных гостей. Народные мастера не скупились на ее украшение. Известны две основные ее формы: в виде стульчика (трона) и плывущей птицы.  </vt:lpstr>
      <vt:lpstr>4. Длинный, плоский, слегка выгнутый, по одной стороне ребристый брусок с рукояткой для катания белья на скалке, для выбивания его при стирке (обычно у берега, в текучей воде). </vt:lpstr>
      <vt:lpstr>5. Плоский, прямоугольный брусок дерева с ребристой рабочей (нижней) поверхностью и короткой ручкой, предназначенной для хвата одной рукой. Часто украшался затейливой резьбой. Его в старину русские женщины использовали для  глажения белья после стирки.  </vt:lpstr>
      <vt:lpstr>6. Огромная круглая чаша с носиком для разлива напитков. Предназначалась для праздничных столов. И потому ее украшали с особым старанием: наряжали в праздничные расписные «одежды». </vt:lpstr>
      <vt:lpstr>7. Предмет народного быта, орудие труда, на котором пряли нитки. служила свадебным даром жениха невесте. Часто ее дарил на память отец - дочери, муж - жене. Поэтому такой важный в крестьянском обиходе предмет украшали особенно тщательно. </vt:lpstr>
      <vt:lpstr>8. Нижняя часть прялки, на которой сидела пряха. </vt:lpstr>
      <vt:lpstr>9. Украшения на прялках Русского Севера,  символы солнца. </vt:lpstr>
      <vt:lpstr>10. Изображения ромбиков или квадратов на прялках – это символы: </vt:lpstr>
      <vt:lpstr>11. Эта птица с женской головой и прекрасным лицом обитает в райских садах. Пение этих птиц так прекрасно, что способно заворожить человека и заставить его позабыть обо всем на свете.  </vt:lpstr>
      <vt:lpstr>Проверь себя!</vt:lpstr>
      <vt:lpstr>1. Скобкарь</vt:lpstr>
      <vt:lpstr>2. Конюх</vt:lpstr>
      <vt:lpstr>3. Солоница</vt:lpstr>
      <vt:lpstr>4. Валек</vt:lpstr>
      <vt:lpstr>5. Рубель</vt:lpstr>
      <vt:lpstr>6. Ендова</vt:lpstr>
      <vt:lpstr>7. Прялка</vt:lpstr>
      <vt:lpstr>8. Донце прялки</vt:lpstr>
      <vt:lpstr>9. Городки и серьги</vt:lpstr>
      <vt:lpstr>10. Изображения земли</vt:lpstr>
      <vt:lpstr>11. Сирин</vt:lpstr>
      <vt:lpstr>Литература  Н.А. Горяева О.В. Островская   Декоративно-прикладное  искусство в жизни  человека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«Конструкция и декор  предметов народного быта»</dc:title>
  <dc:creator>germanich-o</dc:creator>
  <cp:lastModifiedBy>germanich-o</cp:lastModifiedBy>
  <cp:revision>22</cp:revision>
  <dcterms:created xsi:type="dcterms:W3CDTF">2015-07-28T11:50:20Z</dcterms:created>
  <dcterms:modified xsi:type="dcterms:W3CDTF">2015-08-03T17:15:25Z</dcterms:modified>
</cp:coreProperties>
</file>