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33CC"/>
    <a:srgbClr val="FF7C80"/>
    <a:srgbClr val="FF6600"/>
    <a:srgbClr val="FF9900"/>
    <a:srgbClr val="FFCC99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8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D9A12A-7D0C-4C3D-9A12-BD5745200D97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1653AC-74D7-495B-9FDF-C6D332BEA0C9}">
      <dgm:prSet phldrT="[Текст]" custT="1"/>
      <dgm:spPr>
        <a:solidFill>
          <a:srgbClr val="FFCC99"/>
        </a:solidFill>
      </dgm:spPr>
      <dgm:t>
        <a:bodyPr/>
        <a:lstStyle/>
        <a:p>
          <a:r>
            <a:rPr lang="ru-RU" sz="6600" b="1" dirty="0" smtClean="0">
              <a:solidFill>
                <a:srgbClr val="0033CC"/>
              </a:solidFill>
            </a:rPr>
            <a:t>Виды искусства</a:t>
          </a:r>
          <a:endParaRPr lang="ru-RU" sz="6600" b="1" dirty="0">
            <a:solidFill>
              <a:srgbClr val="0033CC"/>
            </a:solidFill>
          </a:endParaRPr>
        </a:p>
      </dgm:t>
    </dgm:pt>
    <dgm:pt modelId="{D78A5CBC-DFA4-4DE1-AA6F-4EA64BD1557D}" type="parTrans" cxnId="{B0C10DCE-709E-458E-8036-A6A05F806A59}">
      <dgm:prSet/>
      <dgm:spPr/>
      <dgm:t>
        <a:bodyPr/>
        <a:lstStyle/>
        <a:p>
          <a:endParaRPr lang="ru-RU"/>
        </a:p>
      </dgm:t>
    </dgm:pt>
    <dgm:pt modelId="{D96CDB21-32F8-45B2-8F5E-B8195EC13213}" type="sibTrans" cxnId="{B0C10DCE-709E-458E-8036-A6A05F806A59}">
      <dgm:prSet/>
      <dgm:spPr/>
      <dgm:t>
        <a:bodyPr/>
        <a:lstStyle/>
        <a:p>
          <a:endParaRPr lang="ru-RU"/>
        </a:p>
      </dgm:t>
    </dgm:pt>
    <dgm:pt modelId="{8CEED903-69A8-4367-9AFF-29535D3A5A87}">
      <dgm:prSet phldrT="[Текст]" custT="1"/>
      <dgm:spPr>
        <a:solidFill>
          <a:srgbClr val="FF7C80"/>
        </a:solidFill>
      </dgm:spPr>
      <dgm:t>
        <a:bodyPr/>
        <a:lstStyle/>
        <a:p>
          <a:r>
            <a:rPr lang="ru-RU" sz="2400" b="1" dirty="0" smtClean="0">
              <a:solidFill>
                <a:srgbClr val="0070C0"/>
              </a:solidFill>
              <a:latin typeface="Book Antiqua" pitchFamily="18" charset="0"/>
            </a:rPr>
            <a:t>Пространственные</a:t>
          </a:r>
        </a:p>
        <a:p>
          <a:r>
            <a:rPr lang="ru-RU" sz="2400" b="1" dirty="0" smtClean="0">
              <a:solidFill>
                <a:srgbClr val="0070C0"/>
              </a:solidFill>
              <a:latin typeface="Book Antiqua" pitchFamily="18" charset="0"/>
            </a:rPr>
            <a:t>(Пластические) </a:t>
          </a:r>
          <a:endParaRPr lang="ru-RU" sz="2400" b="1" dirty="0">
            <a:solidFill>
              <a:srgbClr val="0070C0"/>
            </a:solidFill>
            <a:latin typeface="Book Antiqua" pitchFamily="18" charset="0"/>
          </a:endParaRPr>
        </a:p>
      </dgm:t>
    </dgm:pt>
    <dgm:pt modelId="{A23466DE-DFD8-4C3A-BDE3-D8BC4B801135}" type="parTrans" cxnId="{829FCAF9-9B4C-4E43-ABD8-177CC5CD1F87}">
      <dgm:prSet/>
      <dgm:spPr/>
      <dgm:t>
        <a:bodyPr/>
        <a:lstStyle/>
        <a:p>
          <a:endParaRPr lang="ru-RU"/>
        </a:p>
      </dgm:t>
    </dgm:pt>
    <dgm:pt modelId="{1F84B387-EAAB-49B9-B82B-EEB52773A9C6}" type="sibTrans" cxnId="{829FCAF9-9B4C-4E43-ABD8-177CC5CD1F87}">
      <dgm:prSet/>
      <dgm:spPr/>
      <dgm:t>
        <a:bodyPr/>
        <a:lstStyle/>
        <a:p>
          <a:endParaRPr lang="ru-RU"/>
        </a:p>
      </dgm:t>
    </dgm:pt>
    <dgm:pt modelId="{F668E22A-7D09-4012-A187-15E57F34D9ED}">
      <dgm:prSet phldrT="[Текст]" custT="1"/>
      <dgm:spPr>
        <a:solidFill>
          <a:srgbClr val="FFCC99"/>
        </a:solidFill>
      </dgm:spPr>
      <dgm:t>
        <a:bodyPr/>
        <a:lstStyle/>
        <a:p>
          <a:r>
            <a:rPr lang="ru-RU" sz="2400" b="1" dirty="0" smtClean="0">
              <a:solidFill>
                <a:srgbClr val="0070C0"/>
              </a:solidFill>
              <a:latin typeface="Book Antiqua" pitchFamily="18" charset="0"/>
            </a:rPr>
            <a:t>Временные </a:t>
          </a:r>
          <a:endParaRPr lang="ru-RU" sz="2400" b="1" dirty="0">
            <a:solidFill>
              <a:srgbClr val="0070C0"/>
            </a:solidFill>
            <a:latin typeface="Book Antiqua" pitchFamily="18" charset="0"/>
          </a:endParaRPr>
        </a:p>
      </dgm:t>
    </dgm:pt>
    <dgm:pt modelId="{15458ACC-5EEE-4655-A650-33F4A1693ADD}" type="parTrans" cxnId="{441FAD9A-097A-4F60-9ACF-83C308A608D2}">
      <dgm:prSet/>
      <dgm:spPr/>
      <dgm:t>
        <a:bodyPr/>
        <a:lstStyle/>
        <a:p>
          <a:endParaRPr lang="ru-RU"/>
        </a:p>
      </dgm:t>
    </dgm:pt>
    <dgm:pt modelId="{4E813B80-73EA-446E-96B9-DA0186051C00}" type="sibTrans" cxnId="{441FAD9A-097A-4F60-9ACF-83C308A608D2}">
      <dgm:prSet/>
      <dgm:spPr/>
      <dgm:t>
        <a:bodyPr/>
        <a:lstStyle/>
        <a:p>
          <a:endParaRPr lang="ru-RU"/>
        </a:p>
      </dgm:t>
    </dgm:pt>
    <dgm:pt modelId="{3B8B467A-AC4C-4E87-A143-60CDC37B4B5A}">
      <dgm:prSet phldrT="[Текст]" custT="1"/>
      <dgm:spPr>
        <a:solidFill>
          <a:srgbClr val="FFCC99"/>
        </a:solidFill>
      </dgm:spPr>
      <dgm:t>
        <a:bodyPr/>
        <a:lstStyle/>
        <a:p>
          <a:r>
            <a:rPr lang="ru-RU" sz="1800" b="1" dirty="0" smtClean="0">
              <a:solidFill>
                <a:srgbClr val="00B0F0"/>
              </a:solidFill>
              <a:latin typeface="Book Antiqua" pitchFamily="18" charset="0"/>
            </a:rPr>
            <a:t>В течение времени</a:t>
          </a:r>
        </a:p>
        <a:p>
          <a:endParaRPr lang="ru-RU" sz="1800" b="1" dirty="0" smtClean="0">
            <a:solidFill>
              <a:srgbClr val="00B0F0"/>
            </a:solidFill>
            <a:latin typeface="Book Antiqua" pitchFamily="18" charset="0"/>
          </a:endParaRPr>
        </a:p>
        <a:p>
          <a:r>
            <a:rPr lang="ru-RU" sz="1800" dirty="0" smtClean="0">
              <a:solidFill>
                <a:schemeClr val="bg2"/>
              </a:solidFill>
              <a:latin typeface="Book Antiqua" pitchFamily="18" charset="0"/>
            </a:rPr>
            <a:t>Музыка  </a:t>
          </a:r>
        </a:p>
        <a:p>
          <a:r>
            <a:rPr lang="ru-RU" sz="1800" dirty="0" smtClean="0">
              <a:solidFill>
                <a:schemeClr val="bg2"/>
              </a:solidFill>
              <a:latin typeface="Book Antiqua" pitchFamily="18" charset="0"/>
            </a:rPr>
            <a:t>Литература</a:t>
          </a:r>
          <a:endParaRPr lang="ru-RU" sz="1800" dirty="0">
            <a:solidFill>
              <a:schemeClr val="bg2"/>
            </a:solidFill>
            <a:latin typeface="Book Antiqua" pitchFamily="18" charset="0"/>
          </a:endParaRPr>
        </a:p>
      </dgm:t>
    </dgm:pt>
    <dgm:pt modelId="{0356EDBC-5CAA-42A4-A37A-656522995805}" type="parTrans" cxnId="{42BA09E2-F58C-46F3-9476-DA48A07B146E}">
      <dgm:prSet/>
      <dgm:spPr/>
      <dgm:t>
        <a:bodyPr/>
        <a:lstStyle/>
        <a:p>
          <a:endParaRPr lang="ru-RU"/>
        </a:p>
      </dgm:t>
    </dgm:pt>
    <dgm:pt modelId="{524F7804-BC8A-4C1C-959B-B3DF539E5192}" type="sibTrans" cxnId="{42BA09E2-F58C-46F3-9476-DA48A07B146E}">
      <dgm:prSet/>
      <dgm:spPr/>
      <dgm:t>
        <a:bodyPr/>
        <a:lstStyle/>
        <a:p>
          <a:endParaRPr lang="ru-RU"/>
        </a:p>
      </dgm:t>
    </dgm:pt>
    <dgm:pt modelId="{3B395BB7-0162-4969-A886-BBAEA58713F9}">
      <dgm:prSet custT="1"/>
      <dgm:spPr>
        <a:solidFill>
          <a:srgbClr val="FF7C80"/>
        </a:solidFill>
      </dgm:spPr>
      <dgm:t>
        <a:bodyPr vert="vert270"/>
        <a:lstStyle/>
        <a:p>
          <a:r>
            <a:rPr lang="ru-RU" sz="2800" b="1" dirty="0" smtClean="0">
              <a:solidFill>
                <a:srgbClr val="0033CC"/>
              </a:solidFill>
              <a:latin typeface="Book Antiqua" pitchFamily="18" charset="0"/>
            </a:rPr>
            <a:t>Конструктивные</a:t>
          </a:r>
        </a:p>
        <a:p>
          <a:r>
            <a:rPr lang="ru-RU" sz="1800" b="1" dirty="0" smtClean="0">
              <a:solidFill>
                <a:schemeClr val="bg1"/>
              </a:solidFill>
              <a:latin typeface="Book Antiqua" pitchFamily="18" charset="0"/>
            </a:rPr>
            <a:t>Дизайн</a:t>
          </a:r>
        </a:p>
        <a:p>
          <a:r>
            <a:rPr lang="ru-RU" sz="1800" b="1" dirty="0" smtClean="0">
              <a:solidFill>
                <a:schemeClr val="bg1"/>
              </a:solidFill>
              <a:latin typeface="Book Antiqua" pitchFamily="18" charset="0"/>
            </a:rPr>
            <a:t>Архитектура</a:t>
          </a:r>
          <a:endParaRPr lang="ru-RU" sz="1800" b="1" dirty="0">
            <a:solidFill>
              <a:schemeClr val="bg1"/>
            </a:solidFill>
            <a:latin typeface="Book Antiqua" pitchFamily="18" charset="0"/>
          </a:endParaRPr>
        </a:p>
      </dgm:t>
    </dgm:pt>
    <dgm:pt modelId="{8A6DA6C0-AAAA-41C9-A731-2FDA6AE135B9}" type="parTrans" cxnId="{2BF59A8D-D091-468C-AA9A-2C1ABC7FEAC0}">
      <dgm:prSet/>
      <dgm:spPr/>
      <dgm:t>
        <a:bodyPr/>
        <a:lstStyle/>
        <a:p>
          <a:endParaRPr lang="ru-RU"/>
        </a:p>
      </dgm:t>
    </dgm:pt>
    <dgm:pt modelId="{2FEDBB3F-A957-429B-81C2-54A4029ECD86}" type="sibTrans" cxnId="{2BF59A8D-D091-468C-AA9A-2C1ABC7FEAC0}">
      <dgm:prSet/>
      <dgm:spPr/>
      <dgm:t>
        <a:bodyPr/>
        <a:lstStyle/>
        <a:p>
          <a:endParaRPr lang="ru-RU"/>
        </a:p>
      </dgm:t>
    </dgm:pt>
    <dgm:pt modelId="{AEEF99C4-6CD7-455E-ACD6-3BBE27DAE9F7}">
      <dgm:prSet custT="1"/>
      <dgm:spPr>
        <a:solidFill>
          <a:srgbClr val="FFCC99"/>
        </a:solidFill>
      </dgm:spPr>
      <dgm:t>
        <a:bodyPr/>
        <a:lstStyle/>
        <a:p>
          <a:pPr marL="0" indent="0"/>
          <a:r>
            <a:rPr lang="ru-RU" sz="1600" b="1" dirty="0" smtClean="0">
              <a:solidFill>
                <a:srgbClr val="0070C0"/>
              </a:solidFill>
              <a:latin typeface="Book Antiqua" pitchFamily="18" charset="0"/>
            </a:rPr>
            <a:t>Пространственно- временные</a:t>
          </a:r>
        </a:p>
        <a:p>
          <a:pPr marL="0" indent="0"/>
          <a:r>
            <a:rPr lang="ru-RU" sz="1600" b="1" dirty="0" smtClean="0">
              <a:solidFill>
                <a:srgbClr val="0070C0"/>
              </a:solidFill>
              <a:latin typeface="Book Antiqua" pitchFamily="18" charset="0"/>
            </a:rPr>
            <a:t>(Зрелищные)</a:t>
          </a:r>
          <a:endParaRPr lang="ru-RU" sz="1600" b="1" dirty="0">
            <a:solidFill>
              <a:srgbClr val="0070C0"/>
            </a:solidFill>
            <a:latin typeface="Book Antiqua" pitchFamily="18" charset="0"/>
          </a:endParaRPr>
        </a:p>
      </dgm:t>
    </dgm:pt>
    <dgm:pt modelId="{1FDF8E22-1524-4FF6-A930-A6C3E5A41B66}" type="parTrans" cxnId="{F3372966-7232-40B3-B8CF-8E44F3A655A7}">
      <dgm:prSet/>
      <dgm:spPr/>
      <dgm:t>
        <a:bodyPr/>
        <a:lstStyle/>
        <a:p>
          <a:endParaRPr lang="ru-RU"/>
        </a:p>
      </dgm:t>
    </dgm:pt>
    <dgm:pt modelId="{5E63CD3E-F462-4926-A58D-14DCE55FFB5D}" type="sibTrans" cxnId="{F3372966-7232-40B3-B8CF-8E44F3A655A7}">
      <dgm:prSet/>
      <dgm:spPr/>
      <dgm:t>
        <a:bodyPr/>
        <a:lstStyle/>
        <a:p>
          <a:endParaRPr lang="ru-RU"/>
        </a:p>
      </dgm:t>
    </dgm:pt>
    <dgm:pt modelId="{7E067A1C-B37A-4BCE-9527-6F816F2F929C}">
      <dgm:prSet custT="1"/>
      <dgm:spPr>
        <a:solidFill>
          <a:srgbClr val="FFCC99"/>
        </a:solidFill>
      </dgm:spPr>
      <dgm:t>
        <a:bodyPr/>
        <a:lstStyle/>
        <a:p>
          <a:r>
            <a:rPr lang="ru-RU" sz="1800" dirty="0" smtClean="0">
              <a:solidFill>
                <a:srgbClr val="00B0F0"/>
              </a:solidFill>
              <a:latin typeface="Book Antiqua" pitchFamily="18" charset="0"/>
            </a:rPr>
            <a:t>Сценические</a:t>
          </a:r>
        </a:p>
        <a:p>
          <a:r>
            <a:rPr lang="ru-RU" sz="1800" dirty="0" smtClean="0">
              <a:solidFill>
                <a:schemeClr val="bg2"/>
              </a:solidFill>
              <a:latin typeface="Book Antiqua" pitchFamily="18" charset="0"/>
            </a:rPr>
            <a:t>Театр</a:t>
          </a:r>
        </a:p>
        <a:p>
          <a:r>
            <a:rPr lang="ru-RU" sz="1800" dirty="0" smtClean="0">
              <a:solidFill>
                <a:schemeClr val="bg2"/>
              </a:solidFill>
              <a:latin typeface="Book Antiqua" pitchFamily="18" charset="0"/>
            </a:rPr>
            <a:t>Цирк</a:t>
          </a:r>
          <a:endParaRPr lang="ru-RU" sz="1800" dirty="0">
            <a:solidFill>
              <a:schemeClr val="bg2"/>
            </a:solidFill>
            <a:latin typeface="Book Antiqua" pitchFamily="18" charset="0"/>
          </a:endParaRPr>
        </a:p>
      </dgm:t>
    </dgm:pt>
    <dgm:pt modelId="{1E4A6C7B-E8F1-44A1-AF02-D070AF087B62}" type="parTrans" cxnId="{8F8DFD83-B0A8-4134-B773-AE61C0BABC9A}">
      <dgm:prSet/>
      <dgm:spPr/>
      <dgm:t>
        <a:bodyPr/>
        <a:lstStyle/>
        <a:p>
          <a:endParaRPr lang="ru-RU"/>
        </a:p>
      </dgm:t>
    </dgm:pt>
    <dgm:pt modelId="{1BA2755D-1CE6-43E5-8879-BF7366F4C39C}" type="sibTrans" cxnId="{8F8DFD83-B0A8-4134-B773-AE61C0BABC9A}">
      <dgm:prSet/>
      <dgm:spPr/>
      <dgm:t>
        <a:bodyPr/>
        <a:lstStyle/>
        <a:p>
          <a:endParaRPr lang="ru-RU"/>
        </a:p>
      </dgm:t>
    </dgm:pt>
    <dgm:pt modelId="{754289A8-EFDA-4C43-82E4-1671716F30C4}">
      <dgm:prSet custT="1"/>
      <dgm:spPr>
        <a:solidFill>
          <a:srgbClr val="FF7C80"/>
        </a:solidFill>
      </dgm:spPr>
      <dgm:t>
        <a:bodyPr vert="vert270"/>
        <a:lstStyle/>
        <a:p>
          <a:r>
            <a:rPr lang="ru-RU" sz="2400" b="1" dirty="0" smtClean="0">
              <a:solidFill>
                <a:srgbClr val="0033CC"/>
              </a:solidFill>
              <a:latin typeface="Book Antiqua" pitchFamily="18" charset="0"/>
            </a:rPr>
            <a:t>Изобразительные</a:t>
          </a:r>
        </a:p>
        <a:p>
          <a:r>
            <a:rPr lang="ru-RU" sz="1700" b="1" dirty="0" smtClean="0">
              <a:solidFill>
                <a:srgbClr val="FF0000"/>
              </a:solidFill>
              <a:latin typeface="Book Antiqua" pitchFamily="18" charset="0"/>
            </a:rPr>
            <a:t>Живопись</a:t>
          </a:r>
        </a:p>
        <a:p>
          <a:r>
            <a:rPr lang="ru-RU" sz="1700" b="1" dirty="0" smtClean="0">
              <a:solidFill>
                <a:srgbClr val="FF0000"/>
              </a:solidFill>
              <a:latin typeface="Book Antiqua" pitchFamily="18" charset="0"/>
            </a:rPr>
            <a:t>Скульптура</a:t>
          </a:r>
        </a:p>
        <a:p>
          <a:r>
            <a:rPr lang="ru-RU" sz="1700" b="1" dirty="0" smtClean="0">
              <a:solidFill>
                <a:srgbClr val="FF0000"/>
              </a:solidFill>
              <a:latin typeface="Book Antiqua" pitchFamily="18" charset="0"/>
            </a:rPr>
            <a:t>Графика</a:t>
          </a:r>
          <a:endParaRPr lang="ru-RU" sz="1700" b="1" dirty="0">
            <a:solidFill>
              <a:srgbClr val="FF0000"/>
            </a:solidFill>
            <a:latin typeface="Book Antiqua" pitchFamily="18" charset="0"/>
          </a:endParaRPr>
        </a:p>
      </dgm:t>
    </dgm:pt>
    <dgm:pt modelId="{913FF1E0-2596-4030-8DFB-5429F6F7EB59}" type="parTrans" cxnId="{958AEFDF-46B6-4E0A-BA43-26542DB69947}">
      <dgm:prSet/>
      <dgm:spPr/>
      <dgm:t>
        <a:bodyPr/>
        <a:lstStyle/>
        <a:p>
          <a:endParaRPr lang="ru-RU"/>
        </a:p>
      </dgm:t>
    </dgm:pt>
    <dgm:pt modelId="{AFC2F385-CF77-4C81-83D3-27677581513E}" type="sibTrans" cxnId="{958AEFDF-46B6-4E0A-BA43-26542DB69947}">
      <dgm:prSet/>
      <dgm:spPr/>
      <dgm:t>
        <a:bodyPr/>
        <a:lstStyle/>
        <a:p>
          <a:endParaRPr lang="ru-RU"/>
        </a:p>
      </dgm:t>
    </dgm:pt>
    <dgm:pt modelId="{BE7C9DB6-E3A1-442F-BCF2-7521C956AE52}">
      <dgm:prSet custT="1"/>
      <dgm:spPr>
        <a:solidFill>
          <a:srgbClr val="FF7C80"/>
        </a:solidFill>
      </dgm:spPr>
      <dgm:t>
        <a:bodyPr vert="vert270"/>
        <a:lstStyle/>
        <a:p>
          <a:r>
            <a:rPr lang="ru-RU" sz="2400" b="1" dirty="0" smtClean="0">
              <a:solidFill>
                <a:srgbClr val="0033CC"/>
              </a:solidFill>
              <a:latin typeface="Book Antiqua" pitchFamily="18" charset="0"/>
            </a:rPr>
            <a:t>Декоративные </a:t>
          </a:r>
          <a:r>
            <a:rPr lang="ru-RU" sz="1800" b="1" dirty="0" smtClean="0">
              <a:solidFill>
                <a:srgbClr val="0033CC"/>
              </a:solidFill>
              <a:latin typeface="Book Antiqua" pitchFamily="18" charset="0"/>
            </a:rPr>
            <a:t>(декоративно-прикладные)</a:t>
          </a:r>
        </a:p>
        <a:p>
          <a:r>
            <a:rPr lang="ru-RU" sz="1800" b="1" dirty="0" smtClean="0">
              <a:solidFill>
                <a:schemeClr val="bg2"/>
              </a:solidFill>
              <a:latin typeface="Book Antiqua" pitchFamily="18" charset="0"/>
            </a:rPr>
            <a:t>Декор</a:t>
          </a:r>
        </a:p>
        <a:p>
          <a:r>
            <a:rPr lang="ru-RU" sz="1800" b="1" dirty="0" smtClean="0">
              <a:solidFill>
                <a:schemeClr val="bg2"/>
              </a:solidFill>
              <a:latin typeface="Book Antiqua" pitchFamily="18" charset="0"/>
            </a:rPr>
            <a:t>Роспись</a:t>
          </a:r>
          <a:endParaRPr lang="ru-RU" sz="1800" b="1" dirty="0">
            <a:solidFill>
              <a:schemeClr val="bg2"/>
            </a:solidFill>
            <a:latin typeface="Book Antiqua" pitchFamily="18" charset="0"/>
          </a:endParaRPr>
        </a:p>
      </dgm:t>
    </dgm:pt>
    <dgm:pt modelId="{CC7FA2B2-CD36-4F17-A630-D9E6C3579F96}" type="parTrans" cxnId="{546D85A7-3A44-448C-8EC9-F9F1BD34FD53}">
      <dgm:prSet/>
      <dgm:spPr/>
      <dgm:t>
        <a:bodyPr/>
        <a:lstStyle/>
        <a:p>
          <a:endParaRPr lang="ru-RU"/>
        </a:p>
      </dgm:t>
    </dgm:pt>
    <dgm:pt modelId="{3A89CC22-2BFE-48A4-B3ED-78B32D8BD88B}" type="sibTrans" cxnId="{546D85A7-3A44-448C-8EC9-F9F1BD34FD53}">
      <dgm:prSet/>
      <dgm:spPr/>
      <dgm:t>
        <a:bodyPr/>
        <a:lstStyle/>
        <a:p>
          <a:endParaRPr lang="ru-RU"/>
        </a:p>
      </dgm:t>
    </dgm:pt>
    <dgm:pt modelId="{280DCBF9-420A-406F-9664-99DA0D81A364}" type="pres">
      <dgm:prSet presAssocID="{5FD9A12A-7D0C-4C3D-9A12-BD5745200D9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DC509DD-4A87-49FF-B294-456D2688FEC5}" type="pres">
      <dgm:prSet presAssocID="{441653AC-74D7-495B-9FDF-C6D332BEA0C9}" presName="vertOne" presStyleCnt="0"/>
      <dgm:spPr/>
    </dgm:pt>
    <dgm:pt modelId="{7A39A5B2-F49F-42ED-8E3E-FB32FC3C2168}" type="pres">
      <dgm:prSet presAssocID="{441653AC-74D7-495B-9FDF-C6D332BEA0C9}" presName="txOne" presStyleLbl="node0" presStyleIdx="0" presStyleCnt="1" custScaleY="40180" custLinFactNeighborX="-57" custLinFactNeighborY="-362">
        <dgm:presLayoutVars>
          <dgm:chPref val="3"/>
        </dgm:presLayoutVars>
      </dgm:prSet>
      <dgm:spPr/>
    </dgm:pt>
    <dgm:pt modelId="{662B3F92-4EF5-4424-BC60-9D6D8FD4AF23}" type="pres">
      <dgm:prSet presAssocID="{441653AC-74D7-495B-9FDF-C6D332BEA0C9}" presName="parTransOne" presStyleCnt="0"/>
      <dgm:spPr/>
    </dgm:pt>
    <dgm:pt modelId="{4FFB025D-859C-4D2B-87B5-2377CEE1E360}" type="pres">
      <dgm:prSet presAssocID="{441653AC-74D7-495B-9FDF-C6D332BEA0C9}" presName="horzOne" presStyleCnt="0"/>
      <dgm:spPr/>
    </dgm:pt>
    <dgm:pt modelId="{C5F164BA-4A6D-440E-8919-2F6554162174}" type="pres">
      <dgm:prSet presAssocID="{8CEED903-69A8-4367-9AFF-29535D3A5A87}" presName="vertTwo" presStyleCnt="0"/>
      <dgm:spPr/>
    </dgm:pt>
    <dgm:pt modelId="{6A13AA9C-F8BE-4E5E-BC56-30127FD2808D}" type="pres">
      <dgm:prSet presAssocID="{8CEED903-69A8-4367-9AFF-29535D3A5A87}" presName="txTwo" presStyleLbl="node2" presStyleIdx="0" presStyleCnt="3" custScaleX="100056" custScaleY="56660" custLinFactNeighborX="-180" custLinFactNeighborY="-6909">
        <dgm:presLayoutVars>
          <dgm:chPref val="3"/>
        </dgm:presLayoutVars>
      </dgm:prSet>
      <dgm:spPr/>
    </dgm:pt>
    <dgm:pt modelId="{606CD831-3B4F-40DD-814C-34F0670AE74D}" type="pres">
      <dgm:prSet presAssocID="{8CEED903-69A8-4367-9AFF-29535D3A5A87}" presName="parTransTwo" presStyleCnt="0"/>
      <dgm:spPr/>
    </dgm:pt>
    <dgm:pt modelId="{8B01A51B-EA2B-4FBD-8A63-F623EDD9DCC6}" type="pres">
      <dgm:prSet presAssocID="{8CEED903-69A8-4367-9AFF-29535D3A5A87}" presName="horzTwo" presStyleCnt="0"/>
      <dgm:spPr/>
    </dgm:pt>
    <dgm:pt modelId="{E48E5DAE-E546-4B6B-9D4D-9713B1DCEAD0}" type="pres">
      <dgm:prSet presAssocID="{3B395BB7-0162-4969-A886-BBAEA58713F9}" presName="vertThree" presStyleCnt="0"/>
      <dgm:spPr/>
    </dgm:pt>
    <dgm:pt modelId="{3B0856DE-FA4E-46E0-A589-35529ADAC047}" type="pres">
      <dgm:prSet presAssocID="{3B395BB7-0162-4969-A886-BBAEA58713F9}" presName="txThree" presStyleLbl="node3" presStyleIdx="0" presStyleCnt="5" custScaleX="68808" custScaleY="1444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3017F0-CFBA-47F6-89BF-D02761F96330}" type="pres">
      <dgm:prSet presAssocID="{3B395BB7-0162-4969-A886-BBAEA58713F9}" presName="horzThree" presStyleCnt="0"/>
      <dgm:spPr/>
    </dgm:pt>
    <dgm:pt modelId="{840D7355-97DA-4620-9FB1-3B48771ABD9F}" type="pres">
      <dgm:prSet presAssocID="{2FEDBB3F-A957-429B-81C2-54A4029ECD86}" presName="sibSpaceThree" presStyleCnt="0"/>
      <dgm:spPr/>
    </dgm:pt>
    <dgm:pt modelId="{292A2B68-E301-4457-B46A-BE344C1408CE}" type="pres">
      <dgm:prSet presAssocID="{BE7C9DB6-E3A1-442F-BCF2-7521C956AE52}" presName="vertThree" presStyleCnt="0"/>
      <dgm:spPr/>
    </dgm:pt>
    <dgm:pt modelId="{83BB8CAD-86ED-47F5-BC57-99AB49B073FC}" type="pres">
      <dgm:prSet presAssocID="{BE7C9DB6-E3A1-442F-BCF2-7521C956AE52}" presName="txThree" presStyleLbl="node3" presStyleIdx="1" presStyleCnt="5" custScaleX="68808" custScaleY="1444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E9122A-EF49-459E-9EFC-055F434350D2}" type="pres">
      <dgm:prSet presAssocID="{BE7C9DB6-E3A1-442F-BCF2-7521C956AE52}" presName="horzThree" presStyleCnt="0"/>
      <dgm:spPr/>
    </dgm:pt>
    <dgm:pt modelId="{0BCD30FB-4E5D-474E-84E7-D81CDFFBBD7E}" type="pres">
      <dgm:prSet presAssocID="{3A89CC22-2BFE-48A4-B3ED-78B32D8BD88B}" presName="sibSpaceThree" presStyleCnt="0"/>
      <dgm:spPr/>
    </dgm:pt>
    <dgm:pt modelId="{8C28D45C-F127-45B9-9DA1-3F0B8C48441C}" type="pres">
      <dgm:prSet presAssocID="{754289A8-EFDA-4C43-82E4-1671716F30C4}" presName="vertThree" presStyleCnt="0"/>
      <dgm:spPr/>
    </dgm:pt>
    <dgm:pt modelId="{BEADC4E3-3B1B-476B-8092-CCF1A8B9A452}" type="pres">
      <dgm:prSet presAssocID="{754289A8-EFDA-4C43-82E4-1671716F30C4}" presName="txThree" presStyleLbl="node3" presStyleIdx="2" presStyleCnt="5" custScaleX="68808" custScaleY="1444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C655AA-5D03-4AE6-ADB6-358EAC182F56}" type="pres">
      <dgm:prSet presAssocID="{754289A8-EFDA-4C43-82E4-1671716F30C4}" presName="horzThree" presStyleCnt="0"/>
      <dgm:spPr/>
    </dgm:pt>
    <dgm:pt modelId="{F403AD35-08BE-4614-93A4-9F03339A3A0E}" type="pres">
      <dgm:prSet presAssocID="{1F84B387-EAAB-49B9-B82B-EEB52773A9C6}" presName="sibSpaceTwo" presStyleCnt="0"/>
      <dgm:spPr/>
    </dgm:pt>
    <dgm:pt modelId="{FDA9CA48-0246-414A-8E29-388A7185E2FF}" type="pres">
      <dgm:prSet presAssocID="{F668E22A-7D09-4012-A187-15E57F34D9ED}" presName="vertTwo" presStyleCnt="0"/>
      <dgm:spPr/>
    </dgm:pt>
    <dgm:pt modelId="{29989765-9ECA-4744-B9BE-649A33D0A710}" type="pres">
      <dgm:prSet presAssocID="{F668E22A-7D09-4012-A187-15E57F34D9ED}" presName="txTwo" presStyleLbl="node2" presStyleIdx="1" presStyleCnt="3" custScaleX="100802" custScaleY="56660">
        <dgm:presLayoutVars>
          <dgm:chPref val="3"/>
        </dgm:presLayoutVars>
      </dgm:prSet>
      <dgm:spPr/>
    </dgm:pt>
    <dgm:pt modelId="{08384151-5A01-45B2-B17A-D107EBAD8B55}" type="pres">
      <dgm:prSet presAssocID="{F668E22A-7D09-4012-A187-15E57F34D9ED}" presName="parTransTwo" presStyleCnt="0"/>
      <dgm:spPr/>
    </dgm:pt>
    <dgm:pt modelId="{C7383026-46CD-4E03-94DD-ECF61A7CEF7F}" type="pres">
      <dgm:prSet presAssocID="{F668E22A-7D09-4012-A187-15E57F34D9ED}" presName="horzTwo" presStyleCnt="0"/>
      <dgm:spPr/>
    </dgm:pt>
    <dgm:pt modelId="{BF6F1432-E4C8-48A9-ABF4-0AF8205848A8}" type="pres">
      <dgm:prSet presAssocID="{3B8B467A-AC4C-4E87-A143-60CDC37B4B5A}" presName="vertThree" presStyleCnt="0"/>
      <dgm:spPr/>
    </dgm:pt>
    <dgm:pt modelId="{052B705C-EF70-4B3F-AB9E-E8724AF6D92B}" type="pres">
      <dgm:prSet presAssocID="{3B8B467A-AC4C-4E87-A143-60CDC37B4B5A}" presName="txThree" presStyleLbl="node3" presStyleIdx="3" presStyleCnt="5" custScaleX="98138" custScaleY="141828" custLinFactNeighborX="614" custLinFactNeighborY="4794">
        <dgm:presLayoutVars>
          <dgm:chPref val="3"/>
        </dgm:presLayoutVars>
      </dgm:prSet>
      <dgm:spPr/>
    </dgm:pt>
    <dgm:pt modelId="{D71BEE9C-73B5-474D-994F-DBF0F9BD1E25}" type="pres">
      <dgm:prSet presAssocID="{3B8B467A-AC4C-4E87-A143-60CDC37B4B5A}" presName="horzThree" presStyleCnt="0"/>
      <dgm:spPr/>
    </dgm:pt>
    <dgm:pt modelId="{78C9AFAE-DA61-4EC0-9CEC-511A569617F5}" type="pres">
      <dgm:prSet presAssocID="{4E813B80-73EA-446E-96B9-DA0186051C00}" presName="sibSpaceTwo" presStyleCnt="0"/>
      <dgm:spPr/>
    </dgm:pt>
    <dgm:pt modelId="{5EF6572C-887B-47A2-9EB0-1205ECB057D6}" type="pres">
      <dgm:prSet presAssocID="{AEEF99C4-6CD7-455E-ACD6-3BBE27DAE9F7}" presName="vertTwo" presStyleCnt="0"/>
      <dgm:spPr/>
    </dgm:pt>
    <dgm:pt modelId="{FC283770-AEBE-4722-9B96-302A217D0849}" type="pres">
      <dgm:prSet presAssocID="{AEEF99C4-6CD7-455E-ACD6-3BBE27DAE9F7}" presName="txTwo" presStyleLbl="node2" presStyleIdx="2" presStyleCnt="3" custScaleX="80233">
        <dgm:presLayoutVars>
          <dgm:chPref val="3"/>
        </dgm:presLayoutVars>
      </dgm:prSet>
      <dgm:spPr/>
    </dgm:pt>
    <dgm:pt modelId="{924494BE-A65E-4284-B8E5-A06A612192A8}" type="pres">
      <dgm:prSet presAssocID="{AEEF99C4-6CD7-455E-ACD6-3BBE27DAE9F7}" presName="parTransTwo" presStyleCnt="0"/>
      <dgm:spPr/>
    </dgm:pt>
    <dgm:pt modelId="{7B82E8BD-3743-471F-9998-F8EB7E51CF78}" type="pres">
      <dgm:prSet presAssocID="{AEEF99C4-6CD7-455E-ACD6-3BBE27DAE9F7}" presName="horzTwo" presStyleCnt="0"/>
      <dgm:spPr/>
    </dgm:pt>
    <dgm:pt modelId="{B374CA07-C7D2-41DD-B143-26AF5960DABF}" type="pres">
      <dgm:prSet presAssocID="{7E067A1C-B37A-4BCE-9527-6F816F2F929C}" presName="vertThree" presStyleCnt="0"/>
      <dgm:spPr/>
    </dgm:pt>
    <dgm:pt modelId="{F7EB82E6-34EE-43BD-BEBC-E1D629CE5A7D}" type="pres">
      <dgm:prSet presAssocID="{7E067A1C-B37A-4BCE-9527-6F816F2F929C}" presName="txThree" presStyleLbl="node3" presStyleIdx="4" presStyleCnt="5" custScaleX="81195" custLinFactNeighborX="-1177" custLinFactNeighborY="-4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287069-9BA3-4E7B-9E23-18E0FBD44858}" type="pres">
      <dgm:prSet presAssocID="{7E067A1C-B37A-4BCE-9527-6F816F2F929C}" presName="horzThree" presStyleCnt="0"/>
      <dgm:spPr/>
    </dgm:pt>
  </dgm:ptLst>
  <dgm:cxnLst>
    <dgm:cxn modelId="{991DA7B1-691A-43E5-8AC6-AAFECA387014}" type="presOf" srcId="{754289A8-EFDA-4C43-82E4-1671716F30C4}" destId="{BEADC4E3-3B1B-476B-8092-CCF1A8B9A452}" srcOrd="0" destOrd="0" presId="urn:microsoft.com/office/officeart/2005/8/layout/hierarchy4"/>
    <dgm:cxn modelId="{2BF59A8D-D091-468C-AA9A-2C1ABC7FEAC0}" srcId="{8CEED903-69A8-4367-9AFF-29535D3A5A87}" destId="{3B395BB7-0162-4969-A886-BBAEA58713F9}" srcOrd="0" destOrd="0" parTransId="{8A6DA6C0-AAAA-41C9-A731-2FDA6AE135B9}" sibTransId="{2FEDBB3F-A957-429B-81C2-54A4029ECD86}"/>
    <dgm:cxn modelId="{17BC3F66-40F8-43B5-AB46-705A6E5CD5F5}" type="presOf" srcId="{3B395BB7-0162-4969-A886-BBAEA58713F9}" destId="{3B0856DE-FA4E-46E0-A589-35529ADAC047}" srcOrd="0" destOrd="0" presId="urn:microsoft.com/office/officeart/2005/8/layout/hierarchy4"/>
    <dgm:cxn modelId="{441FAD9A-097A-4F60-9ACF-83C308A608D2}" srcId="{441653AC-74D7-495B-9FDF-C6D332BEA0C9}" destId="{F668E22A-7D09-4012-A187-15E57F34D9ED}" srcOrd="1" destOrd="0" parTransId="{15458ACC-5EEE-4655-A650-33F4A1693ADD}" sibTransId="{4E813B80-73EA-446E-96B9-DA0186051C00}"/>
    <dgm:cxn modelId="{F3372966-7232-40B3-B8CF-8E44F3A655A7}" srcId="{441653AC-74D7-495B-9FDF-C6D332BEA0C9}" destId="{AEEF99C4-6CD7-455E-ACD6-3BBE27DAE9F7}" srcOrd="2" destOrd="0" parTransId="{1FDF8E22-1524-4FF6-A930-A6C3E5A41B66}" sibTransId="{5E63CD3E-F462-4926-A58D-14DCE55FFB5D}"/>
    <dgm:cxn modelId="{958AEFDF-46B6-4E0A-BA43-26542DB69947}" srcId="{8CEED903-69A8-4367-9AFF-29535D3A5A87}" destId="{754289A8-EFDA-4C43-82E4-1671716F30C4}" srcOrd="2" destOrd="0" parTransId="{913FF1E0-2596-4030-8DFB-5429F6F7EB59}" sibTransId="{AFC2F385-CF77-4C81-83D3-27677581513E}"/>
    <dgm:cxn modelId="{9CC031FF-7FDB-401B-AE1A-D8C72D5A0ED2}" type="presOf" srcId="{BE7C9DB6-E3A1-442F-BCF2-7521C956AE52}" destId="{83BB8CAD-86ED-47F5-BC57-99AB49B073FC}" srcOrd="0" destOrd="0" presId="urn:microsoft.com/office/officeart/2005/8/layout/hierarchy4"/>
    <dgm:cxn modelId="{42BA09E2-F58C-46F3-9476-DA48A07B146E}" srcId="{F668E22A-7D09-4012-A187-15E57F34D9ED}" destId="{3B8B467A-AC4C-4E87-A143-60CDC37B4B5A}" srcOrd="0" destOrd="0" parTransId="{0356EDBC-5CAA-42A4-A37A-656522995805}" sibTransId="{524F7804-BC8A-4C1C-959B-B3DF539E5192}"/>
    <dgm:cxn modelId="{579A22DA-9988-4B3E-B1B0-74DD1D16E02F}" type="presOf" srcId="{3B8B467A-AC4C-4E87-A143-60CDC37B4B5A}" destId="{052B705C-EF70-4B3F-AB9E-E8724AF6D92B}" srcOrd="0" destOrd="0" presId="urn:microsoft.com/office/officeart/2005/8/layout/hierarchy4"/>
    <dgm:cxn modelId="{B0C10DCE-709E-458E-8036-A6A05F806A59}" srcId="{5FD9A12A-7D0C-4C3D-9A12-BD5745200D97}" destId="{441653AC-74D7-495B-9FDF-C6D332BEA0C9}" srcOrd="0" destOrd="0" parTransId="{D78A5CBC-DFA4-4DE1-AA6F-4EA64BD1557D}" sibTransId="{D96CDB21-32F8-45B2-8F5E-B8195EC13213}"/>
    <dgm:cxn modelId="{829FCAF9-9B4C-4E43-ABD8-177CC5CD1F87}" srcId="{441653AC-74D7-495B-9FDF-C6D332BEA0C9}" destId="{8CEED903-69A8-4367-9AFF-29535D3A5A87}" srcOrd="0" destOrd="0" parTransId="{A23466DE-DFD8-4C3A-BDE3-D8BC4B801135}" sibTransId="{1F84B387-EAAB-49B9-B82B-EEB52773A9C6}"/>
    <dgm:cxn modelId="{39F5EC54-DB70-4B55-AD3D-19F0CB3FC444}" type="presOf" srcId="{5FD9A12A-7D0C-4C3D-9A12-BD5745200D97}" destId="{280DCBF9-420A-406F-9664-99DA0D81A364}" srcOrd="0" destOrd="0" presId="urn:microsoft.com/office/officeart/2005/8/layout/hierarchy4"/>
    <dgm:cxn modelId="{546D85A7-3A44-448C-8EC9-F9F1BD34FD53}" srcId="{8CEED903-69A8-4367-9AFF-29535D3A5A87}" destId="{BE7C9DB6-E3A1-442F-BCF2-7521C956AE52}" srcOrd="1" destOrd="0" parTransId="{CC7FA2B2-CD36-4F17-A630-D9E6C3579F96}" sibTransId="{3A89CC22-2BFE-48A4-B3ED-78B32D8BD88B}"/>
    <dgm:cxn modelId="{2BF9CE13-993D-42AF-BCEA-8F8EBBEF2863}" type="presOf" srcId="{F668E22A-7D09-4012-A187-15E57F34D9ED}" destId="{29989765-9ECA-4744-B9BE-649A33D0A710}" srcOrd="0" destOrd="0" presId="urn:microsoft.com/office/officeart/2005/8/layout/hierarchy4"/>
    <dgm:cxn modelId="{1A887EA0-5409-43A5-9DD5-AE852A6688EC}" type="presOf" srcId="{AEEF99C4-6CD7-455E-ACD6-3BBE27DAE9F7}" destId="{FC283770-AEBE-4722-9B96-302A217D0849}" srcOrd="0" destOrd="0" presId="urn:microsoft.com/office/officeart/2005/8/layout/hierarchy4"/>
    <dgm:cxn modelId="{8F8DFD83-B0A8-4134-B773-AE61C0BABC9A}" srcId="{AEEF99C4-6CD7-455E-ACD6-3BBE27DAE9F7}" destId="{7E067A1C-B37A-4BCE-9527-6F816F2F929C}" srcOrd="0" destOrd="0" parTransId="{1E4A6C7B-E8F1-44A1-AF02-D070AF087B62}" sibTransId="{1BA2755D-1CE6-43E5-8879-BF7366F4C39C}"/>
    <dgm:cxn modelId="{76412329-6C5D-4066-B02E-5255E61FBC4A}" type="presOf" srcId="{7E067A1C-B37A-4BCE-9527-6F816F2F929C}" destId="{F7EB82E6-34EE-43BD-BEBC-E1D629CE5A7D}" srcOrd="0" destOrd="0" presId="urn:microsoft.com/office/officeart/2005/8/layout/hierarchy4"/>
    <dgm:cxn modelId="{9E2A332C-68D3-40E1-90C8-C7CB4B74DB73}" type="presOf" srcId="{8CEED903-69A8-4367-9AFF-29535D3A5A87}" destId="{6A13AA9C-F8BE-4E5E-BC56-30127FD2808D}" srcOrd="0" destOrd="0" presId="urn:microsoft.com/office/officeart/2005/8/layout/hierarchy4"/>
    <dgm:cxn modelId="{B02CE5A9-2CE8-4505-8950-32C9F21217AF}" type="presOf" srcId="{441653AC-74D7-495B-9FDF-C6D332BEA0C9}" destId="{7A39A5B2-F49F-42ED-8E3E-FB32FC3C2168}" srcOrd="0" destOrd="0" presId="urn:microsoft.com/office/officeart/2005/8/layout/hierarchy4"/>
    <dgm:cxn modelId="{BD4A7914-3555-4FFA-842B-FAB9D59D90CD}" type="presParOf" srcId="{280DCBF9-420A-406F-9664-99DA0D81A364}" destId="{FDC509DD-4A87-49FF-B294-456D2688FEC5}" srcOrd="0" destOrd="0" presId="urn:microsoft.com/office/officeart/2005/8/layout/hierarchy4"/>
    <dgm:cxn modelId="{CC456DA3-7615-4D27-81EC-E9AD908EEB32}" type="presParOf" srcId="{FDC509DD-4A87-49FF-B294-456D2688FEC5}" destId="{7A39A5B2-F49F-42ED-8E3E-FB32FC3C2168}" srcOrd="0" destOrd="0" presId="urn:microsoft.com/office/officeart/2005/8/layout/hierarchy4"/>
    <dgm:cxn modelId="{AE85E73C-2839-4A1B-A82C-8C2D35DAF1E2}" type="presParOf" srcId="{FDC509DD-4A87-49FF-B294-456D2688FEC5}" destId="{662B3F92-4EF5-4424-BC60-9D6D8FD4AF23}" srcOrd="1" destOrd="0" presId="urn:microsoft.com/office/officeart/2005/8/layout/hierarchy4"/>
    <dgm:cxn modelId="{CA698429-4283-42A3-82F1-C4AF7288D3B0}" type="presParOf" srcId="{FDC509DD-4A87-49FF-B294-456D2688FEC5}" destId="{4FFB025D-859C-4D2B-87B5-2377CEE1E360}" srcOrd="2" destOrd="0" presId="urn:microsoft.com/office/officeart/2005/8/layout/hierarchy4"/>
    <dgm:cxn modelId="{9F991808-4276-4931-80CF-1A25AFAFCC5E}" type="presParOf" srcId="{4FFB025D-859C-4D2B-87B5-2377CEE1E360}" destId="{C5F164BA-4A6D-440E-8919-2F6554162174}" srcOrd="0" destOrd="0" presId="urn:microsoft.com/office/officeart/2005/8/layout/hierarchy4"/>
    <dgm:cxn modelId="{1F8ADAB0-BE85-4AF6-9410-CE16460E9F20}" type="presParOf" srcId="{C5F164BA-4A6D-440E-8919-2F6554162174}" destId="{6A13AA9C-F8BE-4E5E-BC56-30127FD2808D}" srcOrd="0" destOrd="0" presId="urn:microsoft.com/office/officeart/2005/8/layout/hierarchy4"/>
    <dgm:cxn modelId="{3B228843-085C-4762-BD65-8474719BD815}" type="presParOf" srcId="{C5F164BA-4A6D-440E-8919-2F6554162174}" destId="{606CD831-3B4F-40DD-814C-34F0670AE74D}" srcOrd="1" destOrd="0" presId="urn:microsoft.com/office/officeart/2005/8/layout/hierarchy4"/>
    <dgm:cxn modelId="{475DC3B0-4E5B-443A-9A44-CBB0E1E835A8}" type="presParOf" srcId="{C5F164BA-4A6D-440E-8919-2F6554162174}" destId="{8B01A51B-EA2B-4FBD-8A63-F623EDD9DCC6}" srcOrd="2" destOrd="0" presId="urn:microsoft.com/office/officeart/2005/8/layout/hierarchy4"/>
    <dgm:cxn modelId="{0E9BBE6C-7625-4D2F-BFF8-63854C4CC950}" type="presParOf" srcId="{8B01A51B-EA2B-4FBD-8A63-F623EDD9DCC6}" destId="{E48E5DAE-E546-4B6B-9D4D-9713B1DCEAD0}" srcOrd="0" destOrd="0" presId="urn:microsoft.com/office/officeart/2005/8/layout/hierarchy4"/>
    <dgm:cxn modelId="{D868D935-B609-41ED-AE7C-5DD4C33B07CF}" type="presParOf" srcId="{E48E5DAE-E546-4B6B-9D4D-9713B1DCEAD0}" destId="{3B0856DE-FA4E-46E0-A589-35529ADAC047}" srcOrd="0" destOrd="0" presId="urn:microsoft.com/office/officeart/2005/8/layout/hierarchy4"/>
    <dgm:cxn modelId="{1919DB54-A521-45B2-B9E7-26E0E04CBF69}" type="presParOf" srcId="{E48E5DAE-E546-4B6B-9D4D-9713B1DCEAD0}" destId="{763017F0-CFBA-47F6-89BF-D02761F96330}" srcOrd="1" destOrd="0" presId="urn:microsoft.com/office/officeart/2005/8/layout/hierarchy4"/>
    <dgm:cxn modelId="{7A13FD43-C041-48F9-927D-4295DF4B7941}" type="presParOf" srcId="{8B01A51B-EA2B-4FBD-8A63-F623EDD9DCC6}" destId="{840D7355-97DA-4620-9FB1-3B48771ABD9F}" srcOrd="1" destOrd="0" presId="urn:microsoft.com/office/officeart/2005/8/layout/hierarchy4"/>
    <dgm:cxn modelId="{ADDF36C2-24D3-441D-971D-C2EA545D8575}" type="presParOf" srcId="{8B01A51B-EA2B-4FBD-8A63-F623EDD9DCC6}" destId="{292A2B68-E301-4457-B46A-BE344C1408CE}" srcOrd="2" destOrd="0" presId="urn:microsoft.com/office/officeart/2005/8/layout/hierarchy4"/>
    <dgm:cxn modelId="{742C6B5E-3DA7-4676-90B6-F173FDD15E15}" type="presParOf" srcId="{292A2B68-E301-4457-B46A-BE344C1408CE}" destId="{83BB8CAD-86ED-47F5-BC57-99AB49B073FC}" srcOrd="0" destOrd="0" presId="urn:microsoft.com/office/officeart/2005/8/layout/hierarchy4"/>
    <dgm:cxn modelId="{2028A25C-DA5D-481F-8A87-9493031984C3}" type="presParOf" srcId="{292A2B68-E301-4457-B46A-BE344C1408CE}" destId="{7EE9122A-EF49-459E-9EFC-055F434350D2}" srcOrd="1" destOrd="0" presId="urn:microsoft.com/office/officeart/2005/8/layout/hierarchy4"/>
    <dgm:cxn modelId="{D3A3F234-3B45-43E2-ACEE-22278888AC25}" type="presParOf" srcId="{8B01A51B-EA2B-4FBD-8A63-F623EDD9DCC6}" destId="{0BCD30FB-4E5D-474E-84E7-D81CDFFBBD7E}" srcOrd="3" destOrd="0" presId="urn:microsoft.com/office/officeart/2005/8/layout/hierarchy4"/>
    <dgm:cxn modelId="{3CFABBD6-2A87-4299-A079-09BBE547E4D3}" type="presParOf" srcId="{8B01A51B-EA2B-4FBD-8A63-F623EDD9DCC6}" destId="{8C28D45C-F127-45B9-9DA1-3F0B8C48441C}" srcOrd="4" destOrd="0" presId="urn:microsoft.com/office/officeart/2005/8/layout/hierarchy4"/>
    <dgm:cxn modelId="{E2CEAF49-BCB4-4720-9177-CBF0055D1683}" type="presParOf" srcId="{8C28D45C-F127-45B9-9DA1-3F0B8C48441C}" destId="{BEADC4E3-3B1B-476B-8092-CCF1A8B9A452}" srcOrd="0" destOrd="0" presId="urn:microsoft.com/office/officeart/2005/8/layout/hierarchy4"/>
    <dgm:cxn modelId="{A5374D55-8064-4CBB-B503-9BC691424EE3}" type="presParOf" srcId="{8C28D45C-F127-45B9-9DA1-3F0B8C48441C}" destId="{A6C655AA-5D03-4AE6-ADB6-358EAC182F56}" srcOrd="1" destOrd="0" presId="urn:microsoft.com/office/officeart/2005/8/layout/hierarchy4"/>
    <dgm:cxn modelId="{8B12FDE2-F292-4E52-8E55-0146B4B1EA0E}" type="presParOf" srcId="{4FFB025D-859C-4D2B-87B5-2377CEE1E360}" destId="{F403AD35-08BE-4614-93A4-9F03339A3A0E}" srcOrd="1" destOrd="0" presId="urn:microsoft.com/office/officeart/2005/8/layout/hierarchy4"/>
    <dgm:cxn modelId="{C61A9AB1-B610-434D-BDFF-34A095C66631}" type="presParOf" srcId="{4FFB025D-859C-4D2B-87B5-2377CEE1E360}" destId="{FDA9CA48-0246-414A-8E29-388A7185E2FF}" srcOrd="2" destOrd="0" presId="urn:microsoft.com/office/officeart/2005/8/layout/hierarchy4"/>
    <dgm:cxn modelId="{6091318D-E2B9-43BD-842F-4503808FCA70}" type="presParOf" srcId="{FDA9CA48-0246-414A-8E29-388A7185E2FF}" destId="{29989765-9ECA-4744-B9BE-649A33D0A710}" srcOrd="0" destOrd="0" presId="urn:microsoft.com/office/officeart/2005/8/layout/hierarchy4"/>
    <dgm:cxn modelId="{E0397E57-E8FC-4468-B45F-15EAF03A77A2}" type="presParOf" srcId="{FDA9CA48-0246-414A-8E29-388A7185E2FF}" destId="{08384151-5A01-45B2-B17A-D107EBAD8B55}" srcOrd="1" destOrd="0" presId="urn:microsoft.com/office/officeart/2005/8/layout/hierarchy4"/>
    <dgm:cxn modelId="{1167C343-320D-4BD2-9F45-12E090DBA842}" type="presParOf" srcId="{FDA9CA48-0246-414A-8E29-388A7185E2FF}" destId="{C7383026-46CD-4E03-94DD-ECF61A7CEF7F}" srcOrd="2" destOrd="0" presId="urn:microsoft.com/office/officeart/2005/8/layout/hierarchy4"/>
    <dgm:cxn modelId="{86A04D0F-F20B-44BD-B844-814F85EC6D58}" type="presParOf" srcId="{C7383026-46CD-4E03-94DD-ECF61A7CEF7F}" destId="{BF6F1432-E4C8-48A9-ABF4-0AF8205848A8}" srcOrd="0" destOrd="0" presId="urn:microsoft.com/office/officeart/2005/8/layout/hierarchy4"/>
    <dgm:cxn modelId="{0002271B-C20D-43C5-9211-6B50D8B1D5B5}" type="presParOf" srcId="{BF6F1432-E4C8-48A9-ABF4-0AF8205848A8}" destId="{052B705C-EF70-4B3F-AB9E-E8724AF6D92B}" srcOrd="0" destOrd="0" presId="urn:microsoft.com/office/officeart/2005/8/layout/hierarchy4"/>
    <dgm:cxn modelId="{CC6F20EE-7DDC-4BA5-B3C5-488FD4284161}" type="presParOf" srcId="{BF6F1432-E4C8-48A9-ABF4-0AF8205848A8}" destId="{D71BEE9C-73B5-474D-994F-DBF0F9BD1E25}" srcOrd="1" destOrd="0" presId="urn:microsoft.com/office/officeart/2005/8/layout/hierarchy4"/>
    <dgm:cxn modelId="{08D8D720-BF23-41F2-889D-A6FAD190A238}" type="presParOf" srcId="{4FFB025D-859C-4D2B-87B5-2377CEE1E360}" destId="{78C9AFAE-DA61-4EC0-9CEC-511A569617F5}" srcOrd="3" destOrd="0" presId="urn:microsoft.com/office/officeart/2005/8/layout/hierarchy4"/>
    <dgm:cxn modelId="{AC0C66A1-1054-468C-A2F8-313D0F23D3FA}" type="presParOf" srcId="{4FFB025D-859C-4D2B-87B5-2377CEE1E360}" destId="{5EF6572C-887B-47A2-9EB0-1205ECB057D6}" srcOrd="4" destOrd="0" presId="urn:microsoft.com/office/officeart/2005/8/layout/hierarchy4"/>
    <dgm:cxn modelId="{36723F39-A13D-4D59-88B8-E1368475D6B0}" type="presParOf" srcId="{5EF6572C-887B-47A2-9EB0-1205ECB057D6}" destId="{FC283770-AEBE-4722-9B96-302A217D0849}" srcOrd="0" destOrd="0" presId="urn:microsoft.com/office/officeart/2005/8/layout/hierarchy4"/>
    <dgm:cxn modelId="{3645D423-EAEE-4666-BFDF-899279095355}" type="presParOf" srcId="{5EF6572C-887B-47A2-9EB0-1205ECB057D6}" destId="{924494BE-A65E-4284-B8E5-A06A612192A8}" srcOrd="1" destOrd="0" presId="urn:microsoft.com/office/officeart/2005/8/layout/hierarchy4"/>
    <dgm:cxn modelId="{5FF59308-8291-405D-8656-4ED598EEE7A2}" type="presParOf" srcId="{5EF6572C-887B-47A2-9EB0-1205ECB057D6}" destId="{7B82E8BD-3743-471F-9998-F8EB7E51CF78}" srcOrd="2" destOrd="0" presId="urn:microsoft.com/office/officeart/2005/8/layout/hierarchy4"/>
    <dgm:cxn modelId="{FC651EA2-6250-4AAF-9FB3-D08BC0C73313}" type="presParOf" srcId="{7B82E8BD-3743-471F-9998-F8EB7E51CF78}" destId="{B374CA07-C7D2-41DD-B143-26AF5960DABF}" srcOrd="0" destOrd="0" presId="urn:microsoft.com/office/officeart/2005/8/layout/hierarchy4"/>
    <dgm:cxn modelId="{8F93C514-D1E7-4D4B-A187-8C1F9DDB5337}" type="presParOf" srcId="{B374CA07-C7D2-41DD-B143-26AF5960DABF}" destId="{F7EB82E6-34EE-43BD-BEBC-E1D629CE5A7D}" srcOrd="0" destOrd="0" presId="urn:microsoft.com/office/officeart/2005/8/layout/hierarchy4"/>
    <dgm:cxn modelId="{6CD128DD-5351-4548-9262-9116D2FDC074}" type="presParOf" srcId="{B374CA07-C7D2-41DD-B143-26AF5960DABF}" destId="{B7287069-9BA3-4E7B-9E23-18E0FBD44858}" srcOrd="1" destOrd="0" presId="urn:microsoft.com/office/officeart/2005/8/layout/hierarchy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AF463A-BC7C-46EE-9F1E-7F377CCA4891}" type="datetimeFigureOut">
              <a:rPr lang="en-US" smtClean="0"/>
              <a:pPr/>
              <a:t>9/1/2012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9/1/2012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9/1/2012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9/1/2012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9/1/2012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9/1/2012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9/1/2012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9/1/2012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4481512"/>
          </a:xfrm>
        </p:spPr>
        <p:txBody>
          <a:bodyPr>
            <a:normAutofit fontScale="90000"/>
          </a:bodyPr>
          <a:lstStyle/>
          <a:p>
            <a:pPr marL="4763"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Тема урока</a:t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«Изобразительное искусство. </a:t>
            </a:r>
            <a:b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Семья пространственных искусств»</a:t>
            </a:r>
            <a:endParaRPr lang="ru-RU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33400" cy="6858000"/>
          </a:xfrm>
        </p:spPr>
        <p:txBody>
          <a:bodyPr>
            <a:noAutofit/>
          </a:bodyPr>
          <a:lstStyle/>
          <a:p>
            <a:r>
              <a:rPr lang="ru-RU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Временные </a:t>
            </a:r>
            <a:r>
              <a:rPr lang="ru-RU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искусства</a:t>
            </a:r>
            <a:endParaRPr lang="ru-RU" sz="240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3"/>
          </p:nvPr>
        </p:nvSpPr>
        <p:spPr>
          <a:xfrm>
            <a:off x="533400" y="0"/>
            <a:ext cx="457200" cy="6858000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Музыка и Литература</a:t>
            </a:r>
            <a:endParaRPr lang="ru-RU" sz="2400" dirty="0" smtClean="0"/>
          </a:p>
        </p:txBody>
      </p:sp>
      <p:sp>
        <p:nvSpPr>
          <p:cNvPr id="9" name="Содержимое 4"/>
          <p:cNvSpPr txBox="1">
            <a:spLocks/>
          </p:cNvSpPr>
          <p:nvPr/>
        </p:nvSpPr>
        <p:spPr>
          <a:xfrm>
            <a:off x="1219200" y="290732"/>
            <a:ext cx="3276600" cy="3138268"/>
          </a:xfrm>
          <a:prstGeom prst="rect">
            <a:avLst/>
          </a:prstGeom>
        </p:spPr>
        <p:txBody>
          <a:bodyPr vert="horz" anchor="t">
            <a:normAutofit fontScale="92500" lnSpcReduction="10000"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ru-RU" sz="2500" b="1" dirty="0" smtClean="0">
                <a:solidFill>
                  <a:srgbClr val="FF0000"/>
                </a:solidFill>
                <a:latin typeface="Book Antiqua" pitchFamily="18" charset="0"/>
              </a:rPr>
              <a:t>Музыка</a:t>
            </a:r>
            <a:r>
              <a:rPr lang="ru-RU" sz="2500" dirty="0" smtClean="0">
                <a:latin typeface="Book Antiqua" pitchFamily="18" charset="0"/>
              </a:rPr>
              <a:t> </a:t>
            </a:r>
            <a:r>
              <a:rPr lang="ru-RU" sz="2500" dirty="0" smtClean="0">
                <a:latin typeface="Book Antiqua" pitchFamily="18" charset="0"/>
              </a:rPr>
              <a:t>— вид искусства, отражающий действительность в звуковых художественных </a:t>
            </a:r>
            <a:r>
              <a:rPr lang="ru-RU" sz="2500" dirty="0" smtClean="0">
                <a:latin typeface="Book Antiqua" pitchFamily="18" charset="0"/>
              </a:rPr>
              <a:t>образах. 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ru-RU" sz="2500" dirty="0" smtClean="0">
                <a:latin typeface="Book Antiqua" pitchFamily="18" charset="0"/>
              </a:rPr>
              <a:t> Инструментальная.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ru-RU" sz="2500" dirty="0" smtClean="0">
                <a:latin typeface="Book Antiqua" pitchFamily="18" charset="0"/>
              </a:rPr>
              <a:t> Вокальная.</a:t>
            </a:r>
            <a:endParaRPr lang="ru-RU" sz="2500" dirty="0" smtClean="0">
              <a:latin typeface="Book Antiqua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pic>
        <p:nvPicPr>
          <p:cNvPr id="10" name="Picture 5" descr="МУЗЫ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352800"/>
            <a:ext cx="2819399" cy="326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724400" y="3581400"/>
            <a:ext cx="4191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 smtClean="0">
                <a:solidFill>
                  <a:srgbClr val="FF0000"/>
                </a:solidFill>
                <a:latin typeface="Book Antiqua" pitchFamily="18" charset="0"/>
              </a:rPr>
              <a:t>Литература </a:t>
            </a:r>
            <a:r>
              <a:rPr lang="ru-RU" sz="2300" dirty="0" smtClean="0">
                <a:latin typeface="Book Antiqua" pitchFamily="18" charset="0"/>
              </a:rPr>
              <a:t>— вид искусства, в котором материальным носителем образности является </a:t>
            </a:r>
            <a:r>
              <a:rPr lang="ru-RU" sz="2300" dirty="0" smtClean="0">
                <a:latin typeface="Book Antiqua" pitchFamily="18" charset="0"/>
              </a:rPr>
              <a:t>речь.</a:t>
            </a:r>
          </a:p>
          <a:p>
            <a:endParaRPr lang="ru-RU" sz="2300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300" b="1" dirty="0" smtClean="0">
                <a:latin typeface="Book Antiqua" pitchFamily="18" charset="0"/>
              </a:rPr>
              <a:t> </a:t>
            </a:r>
            <a:r>
              <a:rPr lang="ru-RU" sz="2300" b="1" dirty="0" smtClean="0">
                <a:latin typeface="Book Antiqua" pitchFamily="18" charset="0"/>
              </a:rPr>
              <a:t>Художественная.</a:t>
            </a:r>
          </a:p>
          <a:p>
            <a:pPr>
              <a:buFont typeface="Arial" pitchFamily="34" charset="0"/>
              <a:buChar char="•"/>
            </a:pPr>
            <a:r>
              <a:rPr lang="ru-RU" sz="2300" b="1" dirty="0" smtClean="0">
                <a:latin typeface="Book Antiqua" pitchFamily="18" charset="0"/>
              </a:rPr>
              <a:t> </a:t>
            </a:r>
            <a:r>
              <a:rPr lang="ru-RU" sz="2300" b="1" dirty="0" smtClean="0">
                <a:latin typeface="Book Antiqua" pitchFamily="18" charset="0"/>
              </a:rPr>
              <a:t>Справочная.</a:t>
            </a:r>
          </a:p>
          <a:p>
            <a:pPr>
              <a:buFont typeface="Arial" pitchFamily="34" charset="0"/>
              <a:buChar char="•"/>
            </a:pPr>
            <a:r>
              <a:rPr lang="ru-RU" sz="2300" b="1" dirty="0" smtClean="0">
                <a:latin typeface="Book Antiqua" pitchFamily="18" charset="0"/>
              </a:rPr>
              <a:t> и т.д.</a:t>
            </a:r>
            <a:endParaRPr lang="ru-RU" b="1" dirty="0">
              <a:latin typeface="Tahoma" pitchFamily="34" charset="0"/>
            </a:endParaRPr>
          </a:p>
        </p:txBody>
      </p:sp>
      <p:pic>
        <p:nvPicPr>
          <p:cNvPr id="15" name="Picture 7" descr="ДНЕВНИК ДЕЛАКРУА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57200"/>
            <a:ext cx="3962400" cy="318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38200" cy="6858000"/>
          </a:xfrm>
        </p:spPr>
        <p:txBody>
          <a:bodyPr>
            <a:noAutofit/>
          </a:bodyPr>
          <a:lstStyle/>
          <a:p>
            <a:r>
              <a:rPr lang="ru-RU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Пространственно-временные </a:t>
            </a:r>
            <a:r>
              <a:rPr lang="ru-RU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искусства</a:t>
            </a:r>
            <a:endParaRPr lang="ru-RU" sz="2400" dirty="0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3"/>
          </p:nvPr>
        </p:nvSpPr>
        <p:spPr>
          <a:xfrm>
            <a:off x="762000" y="0"/>
            <a:ext cx="381000" cy="6858000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Зрелищные</a:t>
            </a:r>
            <a:endParaRPr lang="ru-RU" sz="2400" dirty="0" smtClean="0"/>
          </a:p>
        </p:txBody>
      </p:sp>
      <p:pic>
        <p:nvPicPr>
          <p:cNvPr id="11" name="Picture 8" descr="wbh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999" y="3505200"/>
            <a:ext cx="305000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562600" y="304800"/>
            <a:ext cx="3429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 smtClean="0">
                <a:solidFill>
                  <a:srgbClr val="FF0000"/>
                </a:solidFill>
                <a:latin typeface="Book Antiqua" pitchFamily="18" charset="0"/>
              </a:rPr>
              <a:t>Цирк</a:t>
            </a:r>
            <a:r>
              <a:rPr lang="ru-RU" sz="2800" dirty="0" smtClean="0">
                <a:solidFill>
                  <a:srgbClr val="FF6600"/>
                </a:solidFill>
                <a:latin typeface="Tahoma" pitchFamily="34" charset="0"/>
              </a:rPr>
              <a:t> </a:t>
            </a:r>
            <a:r>
              <a:rPr lang="ru-RU" dirty="0" smtClean="0"/>
              <a:t> </a:t>
            </a:r>
            <a:r>
              <a:rPr lang="ru-RU" sz="2300" dirty="0" smtClean="0">
                <a:latin typeface="Book Antiqua" pitchFamily="18" charset="0"/>
              </a:rPr>
              <a:t>- вид </a:t>
            </a:r>
            <a:r>
              <a:rPr lang="ru-RU" sz="2300" dirty="0" smtClean="0">
                <a:latin typeface="Book Antiqua" pitchFamily="18" charset="0"/>
              </a:rPr>
              <a:t>искусства, предусматривающий демонстрацию силы</a:t>
            </a:r>
            <a:r>
              <a:rPr lang="ru-RU" sz="2300" dirty="0" smtClean="0">
                <a:latin typeface="Book Antiqua" pitchFamily="18" charset="0"/>
              </a:rPr>
              <a:t>, ловкости и </a:t>
            </a:r>
            <a:r>
              <a:rPr lang="ru-RU" sz="2300" dirty="0" smtClean="0">
                <a:latin typeface="Book Antiqua" pitchFamily="18" charset="0"/>
              </a:rPr>
              <a:t>смелости, включающий акробатику</a:t>
            </a:r>
            <a:r>
              <a:rPr lang="ru-RU" sz="2300" dirty="0" smtClean="0">
                <a:latin typeface="Book Antiqua" pitchFamily="18" charset="0"/>
              </a:rPr>
              <a:t>, </a:t>
            </a:r>
            <a:r>
              <a:rPr lang="ru-RU" sz="2300" dirty="0" smtClean="0">
                <a:latin typeface="Book Antiqua" pitchFamily="18" charset="0"/>
              </a:rPr>
              <a:t>клоунаду</a:t>
            </a:r>
            <a:r>
              <a:rPr lang="ru-RU" sz="2300" dirty="0" smtClean="0">
                <a:latin typeface="Book Antiqua" pitchFamily="18" charset="0"/>
              </a:rPr>
              <a:t>,</a:t>
            </a:r>
          </a:p>
          <a:p>
            <a:r>
              <a:rPr lang="ru-RU" sz="2300" dirty="0" smtClean="0">
                <a:latin typeface="Book Antiqua" pitchFamily="18" charset="0"/>
              </a:rPr>
              <a:t>дрессировку </a:t>
            </a:r>
            <a:r>
              <a:rPr lang="ru-RU" sz="2300" dirty="0" smtClean="0">
                <a:latin typeface="Book Antiqua" pitchFamily="18" charset="0"/>
              </a:rPr>
              <a:t>животных </a:t>
            </a:r>
            <a:r>
              <a:rPr lang="ru-RU" sz="2300" dirty="0" smtClean="0">
                <a:latin typeface="Book Antiqua" pitchFamily="18" charset="0"/>
              </a:rPr>
              <a:t>и </a:t>
            </a:r>
            <a:r>
              <a:rPr lang="ru-RU" sz="2300" dirty="0" smtClean="0">
                <a:latin typeface="Book Antiqua" pitchFamily="18" charset="0"/>
              </a:rPr>
              <a:t>т.п. </a:t>
            </a:r>
            <a:endParaRPr lang="ru-RU" sz="2300" dirty="0" smtClean="0">
              <a:latin typeface="Book Antiqua" pitchFamily="18" charset="0"/>
            </a:endParaRPr>
          </a:p>
        </p:txBody>
      </p:sp>
      <p:pic>
        <p:nvPicPr>
          <p:cNvPr id="14" name="Picture 10" descr="strana_lubv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81001"/>
            <a:ext cx="3810000" cy="2183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371600" y="2590800"/>
            <a:ext cx="4191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 smtClean="0">
                <a:solidFill>
                  <a:srgbClr val="FF0000"/>
                </a:solidFill>
                <a:latin typeface="Book Antiqua" pitchFamily="18" charset="0"/>
              </a:rPr>
              <a:t>Театр </a:t>
            </a:r>
            <a:r>
              <a:rPr lang="ru-RU" dirty="0" smtClean="0">
                <a:solidFill>
                  <a:srgbClr val="FF6600"/>
                </a:solidFill>
              </a:rPr>
              <a:t>-</a:t>
            </a:r>
            <a:r>
              <a:rPr lang="ru-RU" dirty="0" smtClean="0"/>
              <a:t> </a:t>
            </a:r>
            <a:r>
              <a:rPr lang="ru-RU" sz="2300" dirty="0" smtClean="0">
                <a:latin typeface="Book Antiqua" pitchFamily="18" charset="0"/>
              </a:rPr>
              <a:t>вид </a:t>
            </a:r>
            <a:r>
              <a:rPr lang="ru-RU" sz="2300" dirty="0" smtClean="0">
                <a:latin typeface="Book Antiqua" pitchFamily="18" charset="0"/>
              </a:rPr>
              <a:t>искусства, отражающий действительность, характеры, </a:t>
            </a:r>
            <a:r>
              <a:rPr lang="ru-RU" sz="2300" dirty="0" smtClean="0">
                <a:latin typeface="Book Antiqua" pitchFamily="18" charset="0"/>
              </a:rPr>
              <a:t>события, их </a:t>
            </a:r>
            <a:r>
              <a:rPr lang="ru-RU" sz="2300" dirty="0" smtClean="0">
                <a:latin typeface="Book Antiqua" pitchFamily="18" charset="0"/>
              </a:rPr>
              <a:t>трактовки и оценки посредством драматического действия, возникающего в процессе игры актера перед публикой. </a:t>
            </a:r>
          </a:p>
          <a:p>
            <a:pPr>
              <a:buFont typeface="Arial" pitchFamily="34" charset="0"/>
              <a:buChar char="•"/>
            </a:pPr>
            <a:r>
              <a:rPr lang="ru-RU" sz="2300" dirty="0" smtClean="0">
                <a:latin typeface="Book Antiqua" pitchFamily="18" charset="0"/>
              </a:rPr>
              <a:t> Драматический театр. </a:t>
            </a:r>
          </a:p>
          <a:p>
            <a:pPr>
              <a:buFont typeface="Arial" pitchFamily="34" charset="0"/>
              <a:buChar char="•"/>
            </a:pPr>
            <a:r>
              <a:rPr lang="ru-RU" sz="2300" dirty="0" smtClean="0">
                <a:latin typeface="Book Antiqua" pitchFamily="18" charset="0"/>
              </a:rPr>
              <a:t> Оперный театр. </a:t>
            </a:r>
          </a:p>
          <a:p>
            <a:pPr>
              <a:buFont typeface="Arial" pitchFamily="34" charset="0"/>
              <a:buChar char="•"/>
            </a:pPr>
            <a:r>
              <a:rPr lang="ru-RU" sz="2300" dirty="0" smtClean="0">
                <a:latin typeface="Book Antiqua" pitchFamily="18" charset="0"/>
              </a:rPr>
              <a:t>Балетный театр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524000"/>
          </a:xfrm>
        </p:spPr>
        <p:txBody>
          <a:bodyPr>
            <a:noAutofit/>
          </a:bodyPr>
          <a:lstStyle/>
          <a:p>
            <a:pPr marL="4763" algn="ctr"/>
            <a:r>
              <a:rPr lang="ru-RU" sz="8000" b="1" dirty="0" smtClean="0">
                <a:solidFill>
                  <a:srgbClr val="33CC33"/>
                </a:solidFill>
                <a:latin typeface="Arial Black" pitchFamily="34" charset="0"/>
              </a:rPr>
              <a:t>Спасибо за внимание!!!</a:t>
            </a:r>
            <a:endParaRPr lang="ru-RU" sz="8000" b="1" dirty="0">
              <a:solidFill>
                <a:srgbClr val="33CC33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0" y="2971800"/>
            <a:ext cx="37338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Виды </a:t>
            </a:r>
            <a:r>
              <a:rPr lang="ru-RU" sz="4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искусства</a:t>
            </a:r>
            <a:endParaRPr lang="ru-RU" sz="49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Picture 9" descr="фото королей Веро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838200"/>
            <a:ext cx="203158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CH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5257800"/>
            <a:ext cx="204716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02_0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962400"/>
            <a:ext cx="1219200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bodyar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5257801"/>
            <a:ext cx="2057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ballonAr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838200"/>
            <a:ext cx="1168640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FOTO_2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76400" y="838200"/>
            <a:ext cx="1600200" cy="133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img50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0" y="2819400"/>
            <a:ext cx="12011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img44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76400" y="2895600"/>
            <a:ext cx="996238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 descr="2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62200" y="5257800"/>
            <a:ext cx="184157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S010_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76600" y="838200"/>
            <a:ext cx="94041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img95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676399" y="2133600"/>
            <a:ext cx="1112187" cy="776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995046-1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76400" y="4191000"/>
            <a:ext cx="990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2_47"/>
          <p:cNvPicPr>
            <a:picLocks noGrp="1" noChangeAspect="1" noChangeArrowheads="1"/>
          </p:cNvPicPr>
          <p:nvPr>
            <p:ph idx="1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2667000" y="2133600"/>
            <a:ext cx="3505200" cy="314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одержимое 4"/>
          <p:cNvSpPr txBox="1">
            <a:spLocks/>
          </p:cNvSpPr>
          <p:nvPr/>
        </p:nvSpPr>
        <p:spPr>
          <a:xfrm>
            <a:off x="2743200" y="2895600"/>
            <a:ext cx="3276600" cy="1600200"/>
          </a:xfrm>
          <a:prstGeom prst="rect">
            <a:avLst/>
          </a:prstGeom>
        </p:spPr>
        <p:txBody>
          <a:bodyPr vert="horz" anchor="t">
            <a:normAutofit fontScale="85000" lnSpcReduction="10000"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ru-RU" sz="5600" b="1" dirty="0" smtClean="0">
                <a:solidFill>
                  <a:srgbClr val="FFC000"/>
                </a:solidFill>
                <a:latin typeface="Book Antiqua" pitchFamily="18" charset="0"/>
              </a:rPr>
              <a:t>Виды искусства</a:t>
            </a:r>
            <a:endParaRPr lang="ru-RU" sz="5600" dirty="0" smtClean="0">
              <a:solidFill>
                <a:srgbClr val="FFC000"/>
              </a:solidFill>
              <a:latin typeface="Book Antiqua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28600" y="304800"/>
          <a:ext cx="86868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0"/>
            <a:ext cx="553998" cy="6858000"/>
          </a:xfrm>
        </p:spPr>
        <p:txBody>
          <a:bodyPr wrap="square">
            <a:spAutoFit/>
          </a:bodyPr>
          <a:lstStyle/>
          <a:p>
            <a:r>
              <a:rPr lang="ru-RU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Пространственные виды искусства</a:t>
            </a:r>
            <a:endParaRPr lang="ru-RU" sz="24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half" idx="3"/>
          </p:nvPr>
        </p:nvSpPr>
        <p:spPr>
          <a:xfrm>
            <a:off x="533400" y="0"/>
            <a:ext cx="838200" cy="6858000"/>
          </a:xfrm>
        </p:spPr>
        <p:txBody>
          <a:bodyPr>
            <a:normAutofit fontScale="62500" lnSpcReduction="20000"/>
          </a:bodyPr>
          <a:lstStyle/>
          <a:p>
            <a:r>
              <a:rPr lang="ru-RU" sz="3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Конструктивные</a:t>
            </a:r>
          </a:p>
          <a:p>
            <a:r>
              <a:rPr lang="ru-RU" sz="3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Искусство художественной постройки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Содержимое 15"/>
          <p:cNvSpPr>
            <a:spLocks noGrp="1"/>
          </p:cNvSpPr>
          <p:nvPr>
            <p:ph sz="quarter" idx="4"/>
          </p:nvPr>
        </p:nvSpPr>
        <p:spPr>
          <a:xfrm>
            <a:off x="1371600" y="3505200"/>
            <a:ext cx="3657600" cy="2939444"/>
          </a:xfrm>
        </p:spPr>
        <p:txBody>
          <a:bodyPr>
            <a:normAutofit lnSpcReduction="10000"/>
          </a:bodyPr>
          <a:lstStyle/>
          <a:p>
            <a:pPr marL="90488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Дизайн</a:t>
            </a:r>
            <a:r>
              <a:rPr lang="ru-RU" dirty="0" smtClean="0"/>
              <a:t> – это деятельность, целью которой является определение формальных качеств промышленных изделий.</a:t>
            </a:r>
          </a:p>
          <a:p>
            <a:pPr marL="90488" indent="0" algn="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Дизайнер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Содержимое 15"/>
          <p:cNvSpPr txBox="1">
            <a:spLocks/>
          </p:cNvSpPr>
          <p:nvPr/>
        </p:nvSpPr>
        <p:spPr>
          <a:xfrm>
            <a:off x="5257800" y="304800"/>
            <a:ext cx="3657600" cy="301752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90488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Архитектура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ru-RU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это строительство зданий в каком-либо стиле, помогающее украсить город, село и т.д.</a:t>
            </a:r>
          </a:p>
          <a:p>
            <a:pPr marL="90488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400" b="1" baseline="0" dirty="0" smtClean="0">
                <a:solidFill>
                  <a:srgbClr val="FF6600"/>
                </a:solidFill>
              </a:rPr>
              <a:t>Архитектор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" name="Picture 11" descr="computer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505200"/>
            <a:ext cx="3410515" cy="272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81000"/>
            <a:ext cx="3581400" cy="2946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DSCN95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4648200"/>
            <a:ext cx="2667000" cy="199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DSCN92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286000"/>
            <a:ext cx="276338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TMP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2209799"/>
            <a:ext cx="2332038" cy="27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33400" cy="6858000"/>
          </a:xfrm>
        </p:spPr>
        <p:txBody>
          <a:bodyPr>
            <a:noAutofit/>
          </a:bodyPr>
          <a:lstStyle/>
          <a:p>
            <a:r>
              <a:rPr lang="ru-RU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Пространственные виды искусства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3400" y="0"/>
            <a:ext cx="457200" cy="6858000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Декоративные</a:t>
            </a:r>
            <a:endParaRPr lang="ru-RU" sz="2400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990600" y="290732"/>
            <a:ext cx="8153400" cy="10808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FF6600"/>
                </a:solidFill>
                <a:latin typeface="Book Antiqua" pitchFamily="18" charset="0"/>
              </a:rPr>
              <a:t>Область </a:t>
            </a:r>
            <a:r>
              <a:rPr lang="ru-RU" sz="2000" dirty="0" smtClean="0">
                <a:solidFill>
                  <a:srgbClr val="FF6600"/>
                </a:solidFill>
                <a:latin typeface="Book Antiqua" pitchFamily="18" charset="0"/>
              </a:rPr>
              <a:t>пластических искусств, произведения которой наряду с архитектурой художественно формируют окружающую человека материальную среду.</a:t>
            </a:r>
            <a:r>
              <a:rPr lang="ru-RU" sz="2000" dirty="0" smtClean="0">
                <a:latin typeface="Book Antiqua" pitchFamily="18" charset="0"/>
              </a:rPr>
              <a:t> </a:t>
            </a:r>
            <a:endParaRPr lang="ru-RU" sz="2000" dirty="0">
              <a:latin typeface="Book Antiqu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143000" y="1295400"/>
            <a:ext cx="2895600" cy="13716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Монументально-декоративное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искусство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5"/>
          <p:cNvSpPr txBox="1">
            <a:spLocks/>
          </p:cNvSpPr>
          <p:nvPr/>
        </p:nvSpPr>
        <p:spPr>
          <a:xfrm>
            <a:off x="1371600" y="6096000"/>
            <a:ext cx="7467600" cy="76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algn="ctr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ru-RU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Оформительское </a:t>
            </a:r>
            <a:r>
              <a:rPr lang="ru-RU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искусство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5"/>
          <p:cNvSpPr txBox="1">
            <a:spLocks/>
          </p:cNvSpPr>
          <p:nvPr/>
        </p:nvSpPr>
        <p:spPr>
          <a:xfrm>
            <a:off x="6172200" y="1295400"/>
            <a:ext cx="2514600" cy="13716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algn="ctr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Декоративно-прикладное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искусство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066800" y="290732"/>
            <a:ext cx="8077200" cy="138566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Живопись</a:t>
            </a:r>
            <a:r>
              <a:rPr lang="ru-RU" dirty="0" smtClean="0">
                <a:latin typeface="Book Antiqua" pitchFamily="18" charset="0"/>
              </a:rPr>
              <a:t> – вид изобразительного искусства, художественные произведения, которые создаются </a:t>
            </a:r>
            <a:r>
              <a:rPr lang="ru-RU" dirty="0" smtClean="0">
                <a:solidFill>
                  <a:srgbClr val="FF6600"/>
                </a:solidFill>
                <a:latin typeface="Book Antiqua" pitchFamily="18" charset="0"/>
              </a:rPr>
              <a:t>красками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smtClean="0">
                <a:solidFill>
                  <a:srgbClr val="FF6600"/>
                </a:solidFill>
                <a:latin typeface="Book Antiqua" pitchFamily="18" charset="0"/>
              </a:rPr>
              <a:t>на </a:t>
            </a:r>
            <a:r>
              <a:rPr lang="ru-RU" dirty="0" smtClean="0">
                <a:solidFill>
                  <a:srgbClr val="FF6600"/>
                </a:solidFill>
                <a:latin typeface="Book Antiqua" pitchFamily="18" charset="0"/>
              </a:rPr>
              <a:t>плоскости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33400" cy="6858000"/>
          </a:xfrm>
        </p:spPr>
        <p:txBody>
          <a:bodyPr>
            <a:noAutofit/>
          </a:bodyPr>
          <a:lstStyle/>
          <a:p>
            <a:r>
              <a:rPr lang="ru-RU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Пространственные виды </a:t>
            </a:r>
            <a:r>
              <a:rPr lang="ru-RU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искусства</a:t>
            </a:r>
            <a:endParaRPr lang="ru-RU" sz="2400" dirty="0"/>
          </a:p>
        </p:txBody>
      </p:sp>
      <p:sp>
        <p:nvSpPr>
          <p:cNvPr id="9" name="Текст 3"/>
          <p:cNvSpPr>
            <a:spLocks noGrp="1"/>
          </p:cNvSpPr>
          <p:nvPr>
            <p:ph type="body" sz="half" idx="3"/>
          </p:nvPr>
        </p:nvSpPr>
        <p:spPr>
          <a:xfrm>
            <a:off x="533400" y="0"/>
            <a:ext cx="457200" cy="6858000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Изобразительные</a:t>
            </a:r>
            <a:endParaRPr lang="ru-RU" sz="2400" dirty="0" smtClean="0"/>
          </a:p>
        </p:txBody>
      </p:sp>
      <p:sp>
        <p:nvSpPr>
          <p:cNvPr id="12" name="Содержимое 5"/>
          <p:cNvSpPr txBox="1">
            <a:spLocks/>
          </p:cNvSpPr>
          <p:nvPr/>
        </p:nvSpPr>
        <p:spPr>
          <a:xfrm>
            <a:off x="1219200" y="5486400"/>
            <a:ext cx="1752600" cy="6096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Станковая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Содержимое 5"/>
          <p:cNvSpPr txBox="1">
            <a:spLocks/>
          </p:cNvSpPr>
          <p:nvPr/>
        </p:nvSpPr>
        <p:spPr>
          <a:xfrm>
            <a:off x="4953000" y="1676400"/>
            <a:ext cx="3657600" cy="4572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Монументальная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4" name="Picture 14" descr="p03_d1_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209800"/>
            <a:ext cx="2743200" cy="346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998401-0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810000"/>
            <a:ext cx="3024188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durer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447800" y="1676400"/>
            <a:ext cx="28336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одержимое 5"/>
          <p:cNvSpPr txBox="1">
            <a:spLocks/>
          </p:cNvSpPr>
          <p:nvPr/>
        </p:nvSpPr>
        <p:spPr>
          <a:xfrm>
            <a:off x="3886200" y="5867400"/>
            <a:ext cx="2819400" cy="4572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Декоративная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295400" y="1295400"/>
            <a:ext cx="2286000" cy="4590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Иконопись</a:t>
            </a:r>
            <a:endParaRPr lang="ru-RU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half" idx="3"/>
          </p:nvPr>
        </p:nvSpPr>
        <p:spPr>
          <a:xfrm>
            <a:off x="533400" y="0"/>
            <a:ext cx="457200" cy="6858000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Изобразительные</a:t>
            </a:r>
            <a:endParaRPr lang="ru-RU" sz="2400" dirty="0" smtClean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33400" cy="6858000"/>
          </a:xfrm>
        </p:spPr>
        <p:txBody>
          <a:bodyPr>
            <a:noAutofit/>
          </a:bodyPr>
          <a:lstStyle/>
          <a:p>
            <a:r>
              <a:rPr lang="ru-RU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Пространственные виды искусства</a:t>
            </a:r>
            <a:endParaRPr lang="ru-RU" sz="2400" dirty="0"/>
          </a:p>
        </p:txBody>
      </p:sp>
      <p:sp>
        <p:nvSpPr>
          <p:cNvPr id="10" name="Содержимое 4"/>
          <p:cNvSpPr txBox="1">
            <a:spLocks/>
          </p:cNvSpPr>
          <p:nvPr/>
        </p:nvSpPr>
        <p:spPr>
          <a:xfrm>
            <a:off x="1066800" y="304800"/>
            <a:ext cx="8077200" cy="5334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algn="ctr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ru-RU" sz="2800" b="1" dirty="0" smtClean="0">
                <a:latin typeface="Book Antiqua" pitchFamily="18" charset="0"/>
              </a:rPr>
              <a:t>Особыми видами живописи </a:t>
            </a:r>
            <a:r>
              <a:rPr lang="ru-RU" sz="2800" b="1" dirty="0" smtClean="0">
                <a:latin typeface="Book Antiqua" pitchFamily="18" charset="0"/>
              </a:rPr>
              <a:t>являются: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</a:endParaRPr>
          </a:p>
        </p:txBody>
      </p:sp>
      <p:pic>
        <p:nvPicPr>
          <p:cNvPr id="11" name="Picture 5" descr="31  Богоматерь Грузинская-Иерусалимская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828799"/>
            <a:ext cx="2104572" cy="285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133600"/>
            <a:ext cx="2057400" cy="334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одержимое 5"/>
          <p:cNvSpPr txBox="1">
            <a:spLocks/>
          </p:cNvSpPr>
          <p:nvPr/>
        </p:nvSpPr>
        <p:spPr>
          <a:xfrm>
            <a:off x="6705600" y="1447800"/>
            <a:ext cx="2057400" cy="45907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Миниатюра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0" descr="капелла дель аре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657600"/>
            <a:ext cx="2590800" cy="292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одержимое 5"/>
          <p:cNvSpPr txBox="1">
            <a:spLocks/>
          </p:cNvSpPr>
          <p:nvPr/>
        </p:nvSpPr>
        <p:spPr>
          <a:xfrm>
            <a:off x="4191000" y="3048000"/>
            <a:ext cx="1447800" cy="45907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Фреска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199" y="2057400"/>
            <a:ext cx="288269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1066800" y="290732"/>
            <a:ext cx="7813430" cy="115706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Скульптура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smtClean="0">
                <a:latin typeface="Book Antiqua" pitchFamily="18" charset="0"/>
              </a:rPr>
              <a:t>– вид изобразительного искусства, </a:t>
            </a:r>
            <a:r>
              <a:rPr lang="ru-RU" dirty="0" smtClean="0">
                <a:latin typeface="Book Antiqua" pitchFamily="18" charset="0"/>
              </a:rPr>
              <a:t>произведения которого имеют объемную форму и выполняются из твердых или пластических материалов.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1143000" y="5867400"/>
            <a:ext cx="2667000" cy="457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Монументальная</a:t>
            </a:r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3"/>
          </p:nvPr>
        </p:nvSpPr>
        <p:spPr>
          <a:xfrm>
            <a:off x="533400" y="0"/>
            <a:ext cx="457200" cy="6858000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Изобразительные</a:t>
            </a:r>
            <a:endParaRPr lang="ru-RU" sz="2400" dirty="0" smtClean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33400" cy="6858000"/>
          </a:xfrm>
        </p:spPr>
        <p:txBody>
          <a:bodyPr>
            <a:noAutofit/>
          </a:bodyPr>
          <a:lstStyle/>
          <a:p>
            <a:r>
              <a:rPr lang="ru-RU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Пространственные виды искусства</a:t>
            </a:r>
            <a:endParaRPr lang="ru-RU" sz="2400" dirty="0"/>
          </a:p>
        </p:txBody>
      </p:sp>
      <p:pic>
        <p:nvPicPr>
          <p:cNvPr id="17" name="Picture 9" descr="DSCN43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4343400"/>
            <a:ext cx="182880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 descr="P018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2057400"/>
            <a:ext cx="1866559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03_06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2057399"/>
            <a:ext cx="2627313" cy="428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одержимое 8"/>
          <p:cNvSpPr txBox="1">
            <a:spLocks/>
          </p:cNvSpPr>
          <p:nvPr/>
        </p:nvSpPr>
        <p:spPr>
          <a:xfrm>
            <a:off x="6172200" y="5791200"/>
            <a:ext cx="2667000" cy="685800"/>
          </a:xfrm>
          <a:prstGeom prst="rect">
            <a:avLst/>
          </a:prstGeom>
        </p:spPr>
        <p:txBody>
          <a:bodyPr vert="horz" anchor="t">
            <a:normAutofit fontScale="85000" lnSpcReduction="1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Монументально-декоративная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997316-1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4343400"/>
            <a:ext cx="2376488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Лассо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524000"/>
            <a:ext cx="2895600" cy="370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v04ivangorod_gramota_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3979564"/>
            <a:ext cx="1981200" cy="277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3"/>
          <p:cNvSpPr>
            <a:spLocks noGrp="1"/>
          </p:cNvSpPr>
          <p:nvPr>
            <p:ph type="body" sz="half" idx="3"/>
          </p:nvPr>
        </p:nvSpPr>
        <p:spPr>
          <a:xfrm>
            <a:off x="533400" y="0"/>
            <a:ext cx="457200" cy="6858000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Изобразительные</a:t>
            </a:r>
            <a:endParaRPr lang="ru-RU" sz="2400" dirty="0" smtClean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33400" cy="6858000"/>
          </a:xfrm>
        </p:spPr>
        <p:txBody>
          <a:bodyPr>
            <a:noAutofit/>
          </a:bodyPr>
          <a:lstStyle/>
          <a:p>
            <a:r>
              <a:rPr lang="ru-RU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Пространственные виды искусства</a:t>
            </a:r>
            <a:endParaRPr lang="ru-RU" sz="2400" dirty="0"/>
          </a:p>
        </p:txBody>
      </p:sp>
      <p:sp>
        <p:nvSpPr>
          <p:cNvPr id="10" name="Содержимое 4"/>
          <p:cNvSpPr txBox="1">
            <a:spLocks/>
          </p:cNvSpPr>
          <p:nvPr/>
        </p:nvSpPr>
        <p:spPr>
          <a:xfrm>
            <a:off x="1066800" y="290732"/>
            <a:ext cx="8077200" cy="1385668"/>
          </a:xfrm>
          <a:prstGeom prst="rect">
            <a:avLst/>
          </a:prstGeom>
        </p:spPr>
        <p:txBody>
          <a:bodyPr vert="horz" anchor="t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Графика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– вид изобразительного искусства, в котором в качестве основных изобразительных средств используются линии, штрихи, пятна и точки. В графике обычно используется не более одного цвета (кроме основного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черного).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pic>
        <p:nvPicPr>
          <p:cNvPr id="14" name="Picture 10" descr="меланхол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1600200"/>
            <a:ext cx="2115903" cy="270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244</TotalTime>
  <Words>320</Words>
  <PresentationFormat>Экран (4:3)</PresentationFormat>
  <Paragraphs>78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Яркая</vt:lpstr>
      <vt:lpstr>Тема урока  «Изобразительное искусство.  Семья пространственных искусств»</vt:lpstr>
      <vt:lpstr>Виды искусства</vt:lpstr>
      <vt:lpstr>Слайд 3</vt:lpstr>
      <vt:lpstr>Пространственные виды искусства</vt:lpstr>
      <vt:lpstr>Пространственные виды искусства</vt:lpstr>
      <vt:lpstr>Пространственные виды искусства</vt:lpstr>
      <vt:lpstr>Пространственные виды искусства</vt:lpstr>
      <vt:lpstr>Пространственные виды искусства</vt:lpstr>
      <vt:lpstr>Пространственные виды искусства</vt:lpstr>
      <vt:lpstr>Временные виды искусства</vt:lpstr>
      <vt:lpstr>Пространственно-временные виды искусства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Изобразительное искусство.  Семья пространственных искусств.</dc:title>
  <cp:lastModifiedBy>Admin</cp:lastModifiedBy>
  <cp:revision>32</cp:revision>
  <dcterms:modified xsi:type="dcterms:W3CDTF">2012-09-01T19:40:17Z</dcterms:modified>
</cp:coreProperties>
</file>