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57" r:id="rId12"/>
    <p:sldId id="258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Лепка фигуры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Тема: балет, цирк, спорт.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3.gstatic.com/images?q=tbn:ANd9GcT7dwzqjyKGFfLAU2jarGBOHhXHJgyFHBRoLmZPvkeuAL1bu-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52"/>
            <a:ext cx="5214974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 изображение</a:t>
            </a:r>
            <a:endParaRPr lang="ru-RU" dirty="0"/>
          </a:p>
        </p:txBody>
      </p:sp>
      <p:pic>
        <p:nvPicPr>
          <p:cNvPr id="5" name="Содержимое 4" descr="aristocrat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244280" cy="4392488"/>
          </a:xfrm>
        </p:spPr>
      </p:pic>
      <p:pic>
        <p:nvPicPr>
          <p:cNvPr id="6" name="Содержимое 5" descr="aristocrat-0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700808"/>
            <a:ext cx="366940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использования изображения</a:t>
            </a:r>
            <a:endParaRPr lang="ru-RU" dirty="0"/>
          </a:p>
        </p:txBody>
      </p:sp>
      <p:pic>
        <p:nvPicPr>
          <p:cNvPr id="5" name="Содержимое 4" descr="ivan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244280" cy="4608512"/>
          </a:xfrm>
        </p:spPr>
      </p:pic>
      <p:pic>
        <p:nvPicPr>
          <p:cNvPr id="6" name="Содержимое 5" descr="ivan-0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388296" cy="4608512"/>
          </a:xfrm>
        </p:spPr>
      </p:pic>
      <p:pic>
        <p:nvPicPr>
          <p:cNvPr id="7" name="Содержимое 4" descr="ivan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24428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один пример</a:t>
            </a:r>
            <a:endParaRPr lang="ru-RU" dirty="0"/>
          </a:p>
        </p:txBody>
      </p:sp>
      <p:pic>
        <p:nvPicPr>
          <p:cNvPr id="5" name="Содержимое 4" descr="http://byliny.narod.ru/sculpture/tretyakovka/menshikov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byliny.narod.ru/sculpture/tretyakovka/menshikov-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3050"/>
            <a:ext cx="40386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byliny.narod.ru/sculpture/tretyakovka/bears-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4038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byliny.narod.ru/sculpture/tretyakovka/bears-0.jpe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3"/>
            <a:ext cx="4038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Несколько общих правил, о которых нужно помнить во время работы.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Смотрите внимательно и пытайтесь уловить, что же вы на самом деле видите.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Прищуривайтесь, когда смотрите на модель. Это очень простое, но очень полезное правило. Прищурившись, вы отсекаете детали и видите только общее, а это именно то, что вам нужно уловить.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Вначале работайте быстро, крупными движениями. Глина любит, чтобы ее гоняли туда-сюда целыми пластами. В конце работа идет более размеренно, но все равно не нужно терять темпа. Если чувствуете, что не продвигаетесь – сделайте перерыв и вернитесь к работе.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Работайте над всеми частями одновременно. Не зависайте на какой-то одной детали, поддерживайте все части композиции примерно в одной степени проработанности.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Смотрите на хорошие классические скульптуры и картины.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14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Лепка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60648"/>
            <a:ext cx="7164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роцесс создания скульптурного изображения из мягкого пластического материала способом прибавления к первоначальному объему небольших кусочков пластичного материала, его уплотнение, вытягивание, расплющивание и т.д.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9358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Скатывание</a:t>
            </a:r>
            <a:r>
              <a:rPr lang="ru-RU" sz="3200" dirty="0" smtClean="0"/>
              <a:t> </a:t>
            </a:r>
            <a:r>
              <a:rPr lang="ru-RU" dirty="0" smtClean="0"/>
              <a:t>– </a:t>
            </a:r>
            <a:r>
              <a:rPr lang="ru-RU" sz="2400" dirty="0" smtClean="0"/>
              <a:t>простейший прием обработки бесформенного куска пластического материала для придания ему шарообразной или цилиндрической формы с гладкой поверхностью.</a:t>
            </a:r>
            <a:endParaRPr lang="ru-RU" dirty="0" smtClean="0"/>
          </a:p>
          <a:p>
            <a:endParaRPr lang="ru-RU" dirty="0" smtClean="0"/>
          </a:p>
          <a:p>
            <a:r>
              <a:rPr lang="ru-RU" sz="3200" b="1" u="sng" dirty="0" smtClean="0"/>
              <a:t>Сплющивание</a:t>
            </a:r>
            <a:r>
              <a:rPr lang="ru-RU" sz="3200" dirty="0" smtClean="0"/>
              <a:t> </a:t>
            </a:r>
            <a:r>
              <a:rPr lang="ru-RU" dirty="0" smtClean="0"/>
              <a:t>– </a:t>
            </a:r>
            <a:r>
              <a:rPr lang="ru-RU" sz="2400" dirty="0" smtClean="0"/>
              <a:t>прием равномерного сжатия куска для получения уплощенной формы.</a:t>
            </a:r>
            <a:endParaRPr lang="ru-RU" dirty="0" smtClean="0"/>
          </a:p>
          <a:p>
            <a:endParaRPr lang="ru-RU" dirty="0" smtClean="0"/>
          </a:p>
          <a:p>
            <a:r>
              <a:rPr lang="ru-RU" sz="3200" b="1" u="sng" dirty="0" smtClean="0"/>
              <a:t>Вдавливание</a:t>
            </a:r>
            <a:r>
              <a:rPr lang="ru-RU" sz="3200" dirty="0" smtClean="0"/>
              <a:t> </a:t>
            </a:r>
            <a:r>
              <a:rPr lang="ru-RU" dirty="0" smtClean="0"/>
              <a:t>– </a:t>
            </a:r>
            <a:r>
              <a:rPr lang="ru-RU" sz="2400" dirty="0" smtClean="0"/>
              <a:t>нажим пальцев или стеки на поверхность пластического материала.</a:t>
            </a:r>
            <a:endParaRPr lang="ru-RU" dirty="0" smtClean="0"/>
          </a:p>
          <a:p>
            <a:endParaRPr lang="ru-RU" dirty="0" smtClean="0"/>
          </a:p>
          <a:p>
            <a:r>
              <a:rPr lang="ru-RU" sz="3200" b="1" u="sng" dirty="0" err="1" smtClean="0"/>
              <a:t>Прищипывание</a:t>
            </a:r>
            <a:r>
              <a:rPr lang="ru-RU" sz="3200" b="1" u="sng" dirty="0" smtClean="0"/>
              <a:t> </a:t>
            </a:r>
            <a:r>
              <a:rPr lang="ru-RU" dirty="0" smtClean="0"/>
              <a:t>– </a:t>
            </a:r>
            <a:r>
              <a:rPr lang="ru-RU" sz="2400" dirty="0" smtClean="0"/>
              <a:t>применяется  при лепке мелких деталей.</a:t>
            </a:r>
            <a:endParaRPr lang="ru-RU" dirty="0" smtClean="0"/>
          </a:p>
          <a:p>
            <a:endParaRPr lang="ru-RU" dirty="0" smtClean="0"/>
          </a:p>
          <a:p>
            <a:r>
              <a:rPr lang="ru-RU" sz="3200" b="1" u="sng" dirty="0" smtClean="0"/>
              <a:t>Оттягивание </a:t>
            </a:r>
            <a:r>
              <a:rPr lang="ru-RU" dirty="0" smtClean="0"/>
              <a:t>– </a:t>
            </a:r>
            <a:r>
              <a:rPr lang="ru-RU" sz="2400" dirty="0" smtClean="0"/>
              <a:t>формирование какой – то части предмета.</a:t>
            </a:r>
            <a:endParaRPr lang="ru-RU" dirty="0" smtClean="0"/>
          </a:p>
          <a:p>
            <a:endParaRPr lang="ru-RU" dirty="0" smtClean="0"/>
          </a:p>
          <a:p>
            <a:r>
              <a:rPr lang="ru-RU" sz="3200" b="1" u="sng" dirty="0" smtClean="0"/>
              <a:t>Заглаживание</a:t>
            </a:r>
            <a:r>
              <a:rPr lang="ru-RU" b="1" u="sng" dirty="0" smtClean="0"/>
              <a:t> </a:t>
            </a:r>
            <a:r>
              <a:rPr lang="ru-RU" dirty="0" smtClean="0"/>
              <a:t>– </a:t>
            </a:r>
            <a:r>
              <a:rPr lang="ru-RU" sz="2400" dirty="0" smtClean="0"/>
              <a:t>изображение плоских и гладких поверхностей, выполняется кончиками пальце, стекой и тряпочкой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0"/>
            <a:ext cx="52972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Приемы лепки: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95288" y="981075"/>
            <a:ext cx="8353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отрываем, вытягиваем, раскатываем, вдавливаем, защипываем, приглаживаем, соединяем.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RnIc4ZvCDqnPFMuIMkArq81xK_p1q9yZMRJOR6jRRf_W3mFFX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592935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1.gstatic.com/images?q=tbn:ANd9GcR3VbFvCWObFqrt-HG1fhJ-2dwhoCk2bz-sTid6A7qXJJg-F_MT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14290"/>
            <a:ext cx="335758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0.gstatic.com/images?q=tbn:ANd9GcTrsrdBDBqWwPTnIzXaJWLPuQ1mCMu3VEfEbToy7vxdH0cbKbJ4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14290"/>
            <a:ext cx="307183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363.imageshack.us/img363/9761/greecesport2jpg4k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685804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0.gstatic.com/images?q=tbn:ANd9GcTRZ4wotracPEIjFVjs9XxsaOvFbsxS1Ic1AvX7nNncWaH41l0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52"/>
            <a:ext cx="5072098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150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Лепка фигуры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Используем изображение</vt:lpstr>
      <vt:lpstr>Пример использования изображения</vt:lpstr>
      <vt:lpstr>Еще один пример</vt:lpstr>
      <vt:lpstr>Слайд 14</vt:lpstr>
      <vt:lpstr>Несколько общих правил, о которых нужно помнить во время работы.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фигуры человека</dc:title>
  <dc:creator>nataliya.lapisova</dc:creator>
  <cp:lastModifiedBy>Корнелаева Светлана</cp:lastModifiedBy>
  <cp:revision>23</cp:revision>
  <dcterms:created xsi:type="dcterms:W3CDTF">2012-11-13T03:59:26Z</dcterms:created>
  <dcterms:modified xsi:type="dcterms:W3CDTF">2015-09-17T09:57:21Z</dcterms:modified>
</cp:coreProperties>
</file>