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FAFE-BFD8-49CA-A922-64D00CB399B4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4780-54B4-4425-881C-2F09865479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FAFE-BFD8-49CA-A922-64D00CB399B4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4780-54B4-4425-881C-2F09865479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FAFE-BFD8-49CA-A922-64D00CB399B4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4780-54B4-4425-881C-2F09865479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FAFE-BFD8-49CA-A922-64D00CB399B4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4780-54B4-4425-881C-2F09865479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FAFE-BFD8-49CA-A922-64D00CB399B4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4780-54B4-4425-881C-2F09865479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FAFE-BFD8-49CA-A922-64D00CB399B4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4780-54B4-4425-881C-2F09865479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FAFE-BFD8-49CA-A922-64D00CB399B4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4780-54B4-4425-881C-2F09865479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FAFE-BFD8-49CA-A922-64D00CB399B4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4780-54B4-4425-881C-2F09865479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FAFE-BFD8-49CA-A922-64D00CB399B4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4780-54B4-4425-881C-2F09865479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FAFE-BFD8-49CA-A922-64D00CB399B4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4780-54B4-4425-881C-2F09865479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FAFE-BFD8-49CA-A922-64D00CB399B4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4780-54B4-4425-881C-2F09865479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0FAFE-BFD8-49CA-A922-64D00CB399B4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E4780-54B4-4425-881C-2F09865479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naxar.com/uploads/gallery/main/2/52041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415\Desktop\путешествие\reWalls.com-412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http://www.baltinfo.ru/photo/new/160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000375"/>
            <a:ext cx="2867025" cy="3857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415\Desktop\путешествие\4c57afe6dd1f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415\Desktop\путешествие\bf0d74d38e4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5" y="0"/>
            <a:ext cx="766834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415\Desktop\путешествие\4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260648"/>
            <a:ext cx="7992888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Флора и Фауна 5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415\Desktop\путешествие\логотипстудклуба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8640"/>
            <a:ext cx="7704856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415</dc:creator>
  <cp:lastModifiedBy>415</cp:lastModifiedBy>
  <cp:revision>3</cp:revision>
  <dcterms:created xsi:type="dcterms:W3CDTF">2012-12-06T11:00:04Z</dcterms:created>
  <dcterms:modified xsi:type="dcterms:W3CDTF">2012-12-06T11:14:30Z</dcterms:modified>
</cp:coreProperties>
</file>