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94" autoAdjust="0"/>
  </p:normalViewPr>
  <p:slideViewPr>
    <p:cSldViewPr>
      <p:cViewPr varScale="1">
        <p:scale>
          <a:sx n="85" d="100"/>
          <a:sy n="8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D8C233-E032-4615-8369-D72C843FC185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4CB7F4-ADDE-46D1-A4DF-C75EA0AA0A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ремена года\зима\Новая папка\51786942_1259496636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8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116632"/>
            <a:ext cx="9188895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В. Сухомлинский  «Заяц и рябина».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shatkina_user\Desktop\ЗАЙЦЫ\0a1a3f7f737ef19ee2bcacacb0741c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2671"/>
            <a:ext cx="8507288" cy="199129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/>
              </a:rPr>
              <a:t>Радуется зайчик ягодам.</a:t>
            </a:r>
            <a:endParaRPr lang="ru-RU" sz="4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100" name="Picture 4" descr="C:\Users\mishatkina_user\Desktop\ЗАЙЦЫ\153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484"/>
            <a:ext cx="2520280" cy="2139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shatkina_user\Desktop\ЗАЙЦЫ\0a1a3f7f737ef19ee2bcacacb0741c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170"/>
            <a:ext cx="9144000" cy="5057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8002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  Наступила зима. Засыпало землю снегом. Трудно стало зайчику добывать еду. Однажды увидел он на рябине красные ягоды. Прыгает зайчик вокруг дерева, а ягоды высоко. Обратился зайчик к ветру. Прилетел ветер, трясёт рябину. Оторвались ягоды, упали на снег. Радуется зайчик ягодам.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mishatkina_user\Desktop\ЗАЙЦЫ\153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6484"/>
            <a:ext cx="2520280" cy="2139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ремена года\зима\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" y="0"/>
            <a:ext cx="9172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064896" cy="1412776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Наступила зима.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ремена года\зима\1 (5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0892"/>
            <a:ext cx="7524327" cy="13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</a:t>
            </a:r>
            <a:r>
              <a:rPr lang="ru-RU" sz="4400" dirty="0" smtClean="0">
                <a:solidFill>
                  <a:schemeClr val="bg1"/>
                </a:solidFill>
              </a:rPr>
              <a:t>Засыпало землю снегом.                                                                                          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hatkina_user\Desktop\ЗАЙЦЫ\80379844_82f6137e1c8afa06892d04ade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8" cy="66247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97152"/>
            <a:ext cx="8856984" cy="18002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ysClr val="windowText" lastClr="000000"/>
                </a:solidFill>
                <a:effectLst/>
              </a:rPr>
              <a:t>Трудно стало зайчику добывать еду.</a:t>
            </a:r>
            <a:endParaRPr lang="ru-RU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94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shatkina_user\Desktop\ЗАЙЦЫ\p_3_bhbhjvgjvgh3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20263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shatkina_user\Desktop\ЗАЙЦЫ\clip1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41304"/>
            <a:ext cx="3006189" cy="259228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554" y="-171400"/>
            <a:ext cx="8229600" cy="194421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/>
              </a:rPr>
              <a:t>Однажды увидел он на</a:t>
            </a:r>
            <a:br>
              <a:rPr lang="ru-RU" sz="4400" dirty="0" smtClean="0">
                <a:solidFill>
                  <a:schemeClr val="bg1"/>
                </a:solidFill>
                <a:effectLst/>
              </a:rPr>
            </a:br>
            <a:r>
              <a:rPr lang="ru-RU" sz="4400" dirty="0" smtClean="0">
                <a:solidFill>
                  <a:schemeClr val="bg1"/>
                </a:solidFill>
                <a:effectLst/>
              </a:rPr>
              <a:t>рябине красные ягоды.</a:t>
            </a:r>
            <a:endParaRPr lang="ru-RU" sz="4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72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mishatkina_user\Desktop\ЗАЙЦЫ\p_3_bhbhjvgjvgh3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" y="1"/>
            <a:ext cx="9125562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shatkina_user\Desktop\ЗАЙЦЫ\Заец-беля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587"/>
            <a:ext cx="2950803" cy="20285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9" y="116632"/>
            <a:ext cx="8229600" cy="187220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/>
              </a:rPr>
              <a:t>Прыгает зайчик вокруг дерева, а ягоды высоко.</a:t>
            </a:r>
            <a:endParaRPr lang="ru-RU" sz="4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36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животных\ЗАЙЦЫ\325298254378139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shatkina_user\Desktop\ЗАЙЦЫ\0029-044-Okruzhajuschaja-sreda-biolog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92488" cy="57072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08" y="116632"/>
            <a:ext cx="8686800" cy="100811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/>
              </a:rPr>
              <a:t>Обратился зайчик к ветру.</a:t>
            </a:r>
            <a:endParaRPr lang="ru-RU" sz="4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7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shatkina_user\Desktop\ЗАЙЦЫ\38357279_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" y="30623"/>
            <a:ext cx="9396536" cy="73174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/>
              </a:rPr>
              <a:t>Прилетел ветер, </a:t>
            </a:r>
            <a:r>
              <a:rPr lang="ru-RU" sz="4400" dirty="0">
                <a:solidFill>
                  <a:schemeClr val="bg1"/>
                </a:solidFill>
                <a:effectLst/>
              </a:rPr>
              <a:t>т</a:t>
            </a:r>
            <a:r>
              <a:rPr lang="ru-RU" sz="4400" dirty="0" smtClean="0">
                <a:solidFill>
                  <a:schemeClr val="bg1"/>
                </a:solidFill>
                <a:effectLst/>
              </a:rPr>
              <a:t>рясёт рябину.</a:t>
            </a:r>
            <a:endParaRPr lang="ru-RU" sz="4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69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shatkina_user\Desktop\ЗАЙЦЫ\1339237091-747384-0125954_www.nevseoboi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" y="424844"/>
            <a:ext cx="9024482" cy="64087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4844"/>
            <a:ext cx="8424936" cy="98793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/>
              </a:rPr>
              <a:t>Оторвались ягоды, упали на снег.</a:t>
            </a:r>
            <a:endParaRPr lang="ru-RU" sz="4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73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569</TotalTime>
  <Words>110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В. Сухомлинский  «Заяц и рябина».</vt:lpstr>
      <vt:lpstr>Наступила зима.</vt:lpstr>
      <vt:lpstr>  Засыпало землю снегом.                                                                                           </vt:lpstr>
      <vt:lpstr>Трудно стало зайчику добывать еду.</vt:lpstr>
      <vt:lpstr>Однажды увидел он на рябине красные ягоды.</vt:lpstr>
      <vt:lpstr>Прыгает зайчик вокруг дерева, а ягоды высоко.</vt:lpstr>
      <vt:lpstr>Обратился зайчик к ветру.</vt:lpstr>
      <vt:lpstr>Прилетел ветер, трясёт рябину.</vt:lpstr>
      <vt:lpstr>Оторвались ягоды, упали на снег.</vt:lpstr>
      <vt:lpstr>Радуется зайчик ягодам.</vt:lpstr>
      <vt:lpstr>   Наступила зима. Засыпало землю снегом. Трудно стало зайчику добывать еду. Однажды увидел он на рябине красные ягоды. Прыгает зайчик вокруг дерева, а ягоды высоко. Обратился зайчик к ветру. Прилетел ветер, трясёт рябину. Оторвались ягоды, упали на снег. Радуется зайчик ягодам.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mishatkina_user</dc:creator>
  <cp:lastModifiedBy>mishatkina_user</cp:lastModifiedBy>
  <cp:revision>27</cp:revision>
  <cp:lastPrinted>2013-12-25T22:36:47Z</cp:lastPrinted>
  <dcterms:created xsi:type="dcterms:W3CDTF">2013-11-29T02:22:12Z</dcterms:created>
  <dcterms:modified xsi:type="dcterms:W3CDTF">2014-01-16T22:00:58Z</dcterms:modified>
</cp:coreProperties>
</file>