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6" r:id="rId4"/>
    <p:sldId id="268" r:id="rId5"/>
    <p:sldId id="269" r:id="rId6"/>
    <p:sldId id="267" r:id="rId7"/>
    <p:sldId id="270" r:id="rId8"/>
    <p:sldId id="273" r:id="rId9"/>
    <p:sldId id="274" r:id="rId10"/>
    <p:sldId id="262" r:id="rId11"/>
    <p:sldId id="279" r:id="rId12"/>
    <p:sldId id="280" r:id="rId13"/>
    <p:sldId id="281" r:id="rId14"/>
    <p:sldId id="282" r:id="rId15"/>
    <p:sldId id="284" r:id="rId16"/>
    <p:sldId id="287" r:id="rId17"/>
    <p:sldId id="288" r:id="rId18"/>
    <p:sldId id="278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7D36-FDE6-465A-ABB1-EB0A4A7F166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D0E-7F46-4BC7-99DF-C5CEF984A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7D36-FDE6-465A-ABB1-EB0A4A7F166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D0E-7F46-4BC7-99DF-C5CEF984A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7D36-FDE6-465A-ABB1-EB0A4A7F166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D0E-7F46-4BC7-99DF-C5CEF984A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7D36-FDE6-465A-ABB1-EB0A4A7F166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D0E-7F46-4BC7-99DF-C5CEF984A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7D36-FDE6-465A-ABB1-EB0A4A7F166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D0E-7F46-4BC7-99DF-C5CEF984A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7D36-FDE6-465A-ABB1-EB0A4A7F166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D0E-7F46-4BC7-99DF-C5CEF984A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7D36-FDE6-465A-ABB1-EB0A4A7F166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D0E-7F46-4BC7-99DF-C5CEF984A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7D36-FDE6-465A-ABB1-EB0A4A7F166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D0E-7F46-4BC7-99DF-C5CEF984A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7D36-FDE6-465A-ABB1-EB0A4A7F166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D0E-7F46-4BC7-99DF-C5CEF984A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7D36-FDE6-465A-ABB1-EB0A4A7F166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D0E-7F46-4BC7-99DF-C5CEF984A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7D36-FDE6-465A-ABB1-EB0A4A7F166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D0E-7F46-4BC7-99DF-C5CEF984A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7D36-FDE6-465A-ABB1-EB0A4A7F1669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5D0E-7F46-4BC7-99DF-C5CEF984AB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\Рабочий стол\презентация ко дню воспитателя\vosp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презентация ко дню воспитателя\P60513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1\Рабочий стол\презентация ко дню воспитателя\P11907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1\Рабочий стол\презентация ко дню воспитателя\P71219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1\Рабочий стол\презентация ко дню воспитателя\PC2710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1\Рабочий стол\презентация ко дню воспитателя\P62117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356"/>
            <a:ext cx="9144000" cy="68833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1\Рабочий стол\презентация ко дню воспитателя\P71219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45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1\Рабочий стол\презентация ко дню воспитателя\SDC130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00298" y="646330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857356" y="1142984"/>
            <a:ext cx="550066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</a:rPr>
              <a:t>Быть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</a:rPr>
              <a:t> воспитателем непросто!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baseline="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Порою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ведь отец и мать-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Родные люди, двое взрослых,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 в силах с чадом совладать!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Мы вам терпения желаем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работе вашей непростой,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Мы от души вас поздравляем,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Всегда вы молоды душой!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7000892" y="857232"/>
            <a:ext cx="1714512" cy="1357322"/>
          </a:xfrm>
          <a:prstGeom prst="irregularSeal2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 rot="19665862">
            <a:off x="263500" y="3406780"/>
            <a:ext cx="2143140" cy="214314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1\Рабочий стол\P50912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img.beatrisa.ru/forums/monthly_09_2010/user3/post137207_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8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презентация ко дню воспитателя\P70915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4579">
            <a:off x="179512" y="188640"/>
            <a:ext cx="4668011" cy="3501008"/>
          </a:xfrm>
          <a:prstGeom prst="rect">
            <a:avLst/>
          </a:prstGeom>
          <a:noFill/>
        </p:spPr>
      </p:pic>
      <p:pic>
        <p:nvPicPr>
          <p:cNvPr id="3" name="Picture 2" descr="C:\Documents and Settings\1\Рабочий стол\презентация ко дню воспитателя\SAM_058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7078">
            <a:off x="4796035" y="1185180"/>
            <a:ext cx="4704523" cy="3528392"/>
          </a:xfrm>
          <a:prstGeom prst="rect">
            <a:avLst/>
          </a:prstGeom>
          <a:noFill/>
        </p:spPr>
      </p:pic>
      <p:pic>
        <p:nvPicPr>
          <p:cNvPr id="4" name="Picture 2" descr="C:\Documents and Settings\1\Рабочий стол\презентация ко дню воспитателя\SAM_05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69" y="3167964"/>
            <a:ext cx="5244592" cy="3933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презентация ко дню воспитателя\SAM_05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презентация ко дню воспитателя\SAM_05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" y="-48"/>
            <a:ext cx="9144064" cy="68580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Рабочий стол\презентация ко дню воспитателя\SAM_05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Рабочий стол\презентация ко дню воспитателя\SAM_05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094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\Рабочий стол\презентация ко дню воспитателя\SAM_0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1\Рабочий стол\презентация ко дню воспитателя\SAM_05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086"/>
            <a:ext cx="9144000" cy="6858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1\Рабочий стол\презентация ко дню воспитателя\P81416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9"/>
</p:tagLst>
</file>

<file path=ppt/theme/theme1.xml><?xml version="1.0" encoding="utf-8"?>
<a:theme xmlns:a="http://schemas.openxmlformats.org/drawingml/2006/main" name="Тема Office">
  <a:themeElements>
    <a:clrScheme name="Другая 1">
      <a:dk1>
        <a:srgbClr val="FF0000"/>
      </a:dk1>
      <a:lt1>
        <a:srgbClr val="FF5597"/>
      </a:lt1>
      <a:dk2>
        <a:srgbClr val="D519FF"/>
      </a:dk2>
      <a:lt2>
        <a:srgbClr val="D519FF"/>
      </a:lt2>
      <a:accent1>
        <a:srgbClr val="FF388C"/>
      </a:accent1>
      <a:accent2>
        <a:srgbClr val="0192CD"/>
      </a:accent2>
      <a:accent3>
        <a:srgbClr val="9C007F"/>
      </a:accent3>
      <a:accent4>
        <a:srgbClr val="68007F"/>
      </a:accent4>
      <a:accent5>
        <a:srgbClr val="73D6FD"/>
      </a:accent5>
      <a:accent6>
        <a:srgbClr val="0367FB"/>
      </a:accent6>
      <a:hlink>
        <a:srgbClr val="FC08B6"/>
      </a:hlink>
      <a:folHlink>
        <a:srgbClr val="FFAF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42</Words>
  <Application>Microsoft Office PowerPoint</Application>
  <PresentationFormat>Экран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Иван-Юзер</cp:lastModifiedBy>
  <cp:revision>42</cp:revision>
  <dcterms:created xsi:type="dcterms:W3CDTF">2013-09-26T13:19:12Z</dcterms:created>
  <dcterms:modified xsi:type="dcterms:W3CDTF">2014-11-09T11:21:30Z</dcterms:modified>
</cp:coreProperties>
</file>