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- Муниципальное образовательное учреждение Средняя (полная) общеобразовательная школа 14 г.Юрги имени генерала Кон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408712" cy="38380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Летопись 6г класса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08518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Летопись 6г класса МБОУ СОШ №14 города Юрги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Кемер.обл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Яковлева И.В.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 «8 марта»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DCIM\Camera\IMG_20140307_1008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419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:\DCIM\Camera\IMG_20140307_102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8965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DCIM\Camera\IMG_20140307_102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2656"/>
            <a:ext cx="47525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:\DCIM\Camera\IMG_20140307_1016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4664"/>
            <a:ext cx="4824536" cy="62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сентября – день знаний!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F:\DCIM\Camera\IMG_20140901_095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550398" cy="473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ГОРЬ\Рабочий стол\ира\ирина\Фото\IMG_20131026_11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040560" cy="3780420"/>
          </a:xfrm>
          <a:prstGeom prst="rect">
            <a:avLst/>
          </a:prstGeom>
          <a:noFill/>
        </p:spPr>
      </p:pic>
      <p:pic>
        <p:nvPicPr>
          <p:cNvPr id="1029" name="Picture 5" descr="C:\Documents and Settings\ИГОРЬ\Рабочий стол\ира\ирина\Фото\IMG_20131026_12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663480" cy="27476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 – пора чудес!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ИГОРЬ\Рабочий стол\ира\Новый год 6г\IMG_20141226_16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крепкая не сломается…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ИГОРЬ\Рабочий стол\ира\Новый год 6г\IMG_20141227_134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405045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экскурсию - всем классом!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DCIM\Camera\IMG_20150206_115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299942" cy="5733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4211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февраля 2015 г. мы посетили  выставку картин художника Н.К.Рериха в музее детского народного творчества г.Юрги.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Camera\IMG_20150206_115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30470" cy="5688632"/>
          </a:xfrm>
          <a:prstGeom prst="rect">
            <a:avLst/>
          </a:prstGeom>
          <a:noFill/>
        </p:spPr>
      </p:pic>
      <p:pic>
        <p:nvPicPr>
          <p:cNvPr id="4" name="Picture 2" descr="F:\DCIM\Camera\IMG_20150206_12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284475" cy="571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час, посвященный ПДД (совместно с 1А классом)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DCIM\Camera\IMG_20140214_113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600400" cy="50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CIM\Camera\IMG_20140214_1202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3528392" cy="503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 «История самовара»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:\DCIM\Camera\IMG_20140305_122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33440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Camera\IMG_20140305_122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86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Teacher-PC</cp:lastModifiedBy>
  <cp:revision>25</cp:revision>
  <dcterms:modified xsi:type="dcterms:W3CDTF">2015-08-10T05:32:50Z</dcterms:modified>
</cp:coreProperties>
</file>