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5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8248C2-04F7-474F-8BB8-B0879209D803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F4D557-A12A-48CA-8AD5-78610A22C48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материал для презентации Наша работа\SDC130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5238756" cy="3929067"/>
          </a:xfrm>
          <a:prstGeom prst="rect">
            <a:avLst/>
          </a:prstGeom>
          <a:noFill/>
        </p:spPr>
      </p:pic>
      <p:pic>
        <p:nvPicPr>
          <p:cNvPr id="11267" name="Picture 3" descr="F:\материал для презентации Наша работа\SDC131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материал для презентации Наша работа\SAM_05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00041"/>
            <a:ext cx="7929618" cy="5947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материал для презентации Наша работа\PA0103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cloud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материал для презентации Наша работа\SDC1315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953530" cy="6715148"/>
          </a:xfrm>
          <a:prstGeom prst="verticalScroll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6858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Приходите в детский сад – детский садик будет рад!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Наша работа – любовь и забота</a:t>
            </a:r>
            <a:endParaRPr lang="ru-RU" sz="5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000372"/>
            <a:ext cx="8458200" cy="17145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</a:rPr>
              <a:t>Будни и праздники МКДОУ «Новохоперский детский сад </a:t>
            </a:r>
            <a:r>
              <a:rPr lang="ru-RU" sz="3200" dirty="0" err="1" smtClean="0">
                <a:solidFill>
                  <a:srgbClr val="7030A0"/>
                </a:solidFill>
              </a:rPr>
              <a:t>общеразвивающего</a:t>
            </a:r>
            <a:r>
              <a:rPr lang="ru-RU" sz="3200" dirty="0" smtClean="0">
                <a:solidFill>
                  <a:srgbClr val="7030A0"/>
                </a:solidFill>
              </a:rPr>
              <a:t> вида «Родничок»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атериал для презентации Наша работа\P13108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14290"/>
            <a:ext cx="7620021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5429264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   «</a:t>
            </a:r>
            <a:r>
              <a:rPr lang="ru-RU" sz="3200" b="1" dirty="0">
                <a:solidFill>
                  <a:srgbClr val="7030A0"/>
                </a:solidFill>
                <a:latin typeface="Comic Sans MS" pitchFamily="66" charset="0"/>
              </a:rPr>
              <a:t>Три девицы под окном…»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материал для презентации Наша работа\P21600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88846">
            <a:off x="3161367" y="-208406"/>
            <a:ext cx="5419620" cy="4064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23" name="Picture 3" descr="F:\материал для презентации Наша работа\SAM_05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49072">
            <a:off x="208463" y="2885961"/>
            <a:ext cx="5177860" cy="38833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46434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Так проходят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</a:rPr>
              <a:t>       наши </a:t>
            </a:r>
            <a:r>
              <a:rPr lang="ru-RU" sz="4000" b="1" dirty="0">
                <a:solidFill>
                  <a:srgbClr val="7030A0"/>
                </a:solidFill>
                <a:latin typeface="Comic Sans MS" pitchFamily="66" charset="0"/>
              </a:rPr>
              <a:t>дни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материал для презентации Наша работа\SAM_054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786" y="0"/>
            <a:ext cx="6872214" cy="5154161"/>
          </a:xfrm>
          <a:prstGeom prst="flowChartPreparati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5214950"/>
            <a:ext cx="6572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Повар делает компоты – это тоже хорошо…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материал для презентации Наша работа\SAM_05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8253" cy="37861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 descr="F:\материал для презентации Наша работа\SAM_05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35248">
            <a:off x="3725224" y="2519804"/>
            <a:ext cx="5334003" cy="400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атериал для презентации Наша работа\SAM_05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2506">
            <a:off x="3431085" y="-103840"/>
            <a:ext cx="5514565" cy="4135925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F:\материал для презентации Наша работа\P216005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946793"/>
            <a:ext cx="5500727" cy="4125545"/>
          </a:xfrm>
          <a:prstGeom prst="clou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материал для презентации Наша работа\SAM_05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51615">
            <a:off x="0" y="-1"/>
            <a:ext cx="4857752" cy="36433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F:\материал для презентации Наша работа\PB0205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95237">
            <a:off x="4286248" y="3214686"/>
            <a:ext cx="4857752" cy="364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материал для презентации Наша работа\SAM_05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6750" y="0"/>
            <a:ext cx="4667250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F:\материал для презентации Наша работа\SAM_05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00372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48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Наша работа – любовь и забота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Иван-Юзер</cp:lastModifiedBy>
  <cp:revision>12</cp:revision>
  <dcterms:created xsi:type="dcterms:W3CDTF">2014-02-04T09:44:12Z</dcterms:created>
  <dcterms:modified xsi:type="dcterms:W3CDTF">2014-11-09T10:58:59Z</dcterms:modified>
</cp:coreProperties>
</file>