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65" r:id="rId4"/>
    <p:sldId id="260" r:id="rId5"/>
    <p:sldId id="259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17303FF-B814-4794-BDD1-A1EAD3C481C1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4FD17DE-F940-4C44-9707-09E682698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7303FF-B814-4794-BDD1-A1EAD3C481C1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D17DE-F940-4C44-9707-09E682698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7303FF-B814-4794-BDD1-A1EAD3C481C1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D17DE-F940-4C44-9707-09E682698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7303FF-B814-4794-BDD1-A1EAD3C481C1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D17DE-F940-4C44-9707-09E6826984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7303FF-B814-4794-BDD1-A1EAD3C481C1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D17DE-F940-4C44-9707-09E6826984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7303FF-B814-4794-BDD1-A1EAD3C481C1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D17DE-F940-4C44-9707-09E6826984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7303FF-B814-4794-BDD1-A1EAD3C481C1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D17DE-F940-4C44-9707-09E682698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7303FF-B814-4794-BDD1-A1EAD3C481C1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D17DE-F940-4C44-9707-09E6826984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7303FF-B814-4794-BDD1-A1EAD3C481C1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D17DE-F940-4C44-9707-09E682698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17303FF-B814-4794-BDD1-A1EAD3C481C1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D17DE-F940-4C44-9707-09E682698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17303FF-B814-4794-BDD1-A1EAD3C481C1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4FD17DE-F940-4C44-9707-09E6826984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17303FF-B814-4794-BDD1-A1EAD3C481C1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4FD17DE-F940-4C44-9707-09E682698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96167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III </a:t>
            </a:r>
            <a:r>
              <a:rPr lang="ru-RU" dirty="0" smtClean="0">
                <a:solidFill>
                  <a:schemeClr val="tx1"/>
                </a:solidFill>
              </a:rPr>
              <a:t>ГЛОБАЛЬНАЯ НЕДЕЛЯ БЕЗОПАСНОСТИ ДОРОЖНОГО ДВИЖЕНИЯ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Антон\Desktop\kid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861048"/>
            <a:ext cx="4338996" cy="2664296"/>
          </a:xfrm>
          <a:prstGeom prst="rect">
            <a:avLst/>
          </a:prstGeom>
          <a:noFill/>
        </p:spPr>
      </p:pic>
      <p:pic>
        <p:nvPicPr>
          <p:cNvPr id="9219" name="Picture 3" descr="C:\Users\Антон\Desktop\1_braz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13522"/>
            <a:ext cx="4357670" cy="2675518"/>
          </a:xfrm>
          <a:prstGeom prst="rect">
            <a:avLst/>
          </a:prstGeom>
          <a:noFill/>
        </p:spPr>
      </p:pic>
      <p:pic>
        <p:nvPicPr>
          <p:cNvPr id="9220" name="Picture 4" descr="C:\Users\Антон\Desktop\yang_yang_resiz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443" y="3861048"/>
            <a:ext cx="4530565" cy="2781672"/>
          </a:xfrm>
          <a:prstGeom prst="rect">
            <a:avLst/>
          </a:prstGeom>
          <a:noFill/>
        </p:spPr>
      </p:pic>
      <p:pic>
        <p:nvPicPr>
          <p:cNvPr id="9221" name="Picture 5" descr="C:\Users\Антон\Desktop\crowd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052736"/>
            <a:ext cx="4464496" cy="2741107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59"/>
          </a:xfrm>
        </p:spPr>
        <p:txBody>
          <a:bodyPr>
            <a:normAutofit fontScale="92500" lnSpcReduction="20000"/>
          </a:bodyPr>
          <a:lstStyle/>
          <a:p>
            <a:endParaRPr lang="ru-RU" sz="2900" dirty="0" smtClean="0"/>
          </a:p>
          <a:p>
            <a:endParaRPr lang="ru-RU" sz="2900" dirty="0" smtClean="0"/>
          </a:p>
          <a:p>
            <a:r>
              <a:rPr lang="ru-RU" sz="2900" dirty="0" smtClean="0"/>
              <a:t>ПЕРВАЯ ГЛОБАЛЬНАЯ НЕДЕЛЯ БЕЗОПАСНОСТИ ДОРОЖНОГО ДВИЖЕНИЯ Организации Объединенных Наций  прошла </a:t>
            </a:r>
            <a:r>
              <a:rPr lang="ru-RU" sz="2900" b="1" dirty="0" smtClean="0">
                <a:solidFill>
                  <a:srgbClr val="FF0000"/>
                </a:solidFill>
              </a:rPr>
              <a:t>с 23 по 29 апреля 2007 года </a:t>
            </a:r>
            <a:r>
              <a:rPr lang="ru-RU" sz="2900" dirty="0" smtClean="0"/>
              <a:t>и была посвящена молодым участникам дорожного движения.  </a:t>
            </a:r>
          </a:p>
          <a:p>
            <a:endParaRPr lang="en-US" sz="2900" dirty="0" smtClean="0"/>
          </a:p>
          <a:p>
            <a:r>
              <a:rPr lang="ru-RU" sz="2900" dirty="0" smtClean="0"/>
              <a:t>ВТОРАЯ ГЛОБАЛЬНАЯ НЕДЕЛЯ БЕЗОПАСНОСТИ ДОРОЖНОГО ДВИЖЕНИЯ ООН прошла </a:t>
            </a:r>
            <a:r>
              <a:rPr lang="ru-RU" sz="2900" b="1" dirty="0" smtClean="0">
                <a:solidFill>
                  <a:srgbClr val="FF0000"/>
                </a:solidFill>
              </a:rPr>
              <a:t>с 6 по 12 мая 2013 года. </a:t>
            </a:r>
            <a:r>
              <a:rPr lang="ru-RU" sz="2900" dirty="0" smtClean="0"/>
              <a:t>Основной </a:t>
            </a:r>
            <a:r>
              <a:rPr lang="ru-RU" sz="2900" smtClean="0"/>
              <a:t>темой </a:t>
            </a:r>
            <a:r>
              <a:rPr lang="ru-RU" sz="2900" smtClean="0"/>
              <a:t>недели </a:t>
            </a:r>
            <a:r>
              <a:rPr lang="ru-RU" sz="2900" dirty="0" smtClean="0"/>
              <a:t>стало повышение безопасности пешеходов.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Антон\Desktop\3_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60040"/>
            <a:ext cx="4968552" cy="1340768"/>
          </a:xfrm>
          <a:prstGeom prst="rect">
            <a:avLst/>
          </a:prstGeom>
          <a:noFill/>
        </p:spPr>
      </p:pic>
      <p:pic>
        <p:nvPicPr>
          <p:cNvPr id="6" name="Picture 2" descr="C:\Users\Антон\Desktop\72b438f0b90ea91fe6dcb5f115c89df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88640"/>
            <a:ext cx="2592288" cy="17281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489654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u="sng" dirty="0" smtClean="0"/>
          </a:p>
          <a:p>
            <a:pPr>
              <a:buNone/>
            </a:pPr>
            <a:r>
              <a:rPr lang="ru-RU" u="sng" dirty="0" smtClean="0"/>
              <a:t>Её главной темой </a:t>
            </a:r>
            <a:r>
              <a:rPr lang="ru-RU" dirty="0" smtClean="0"/>
              <a:t>станет безопасность детей на дороге. Неделя призвана обратить внимание широкой общественности на необходимость лучшей защиты детей в процессе участия в дорожном движении, а также призвать лидеров государств сделать детскую дорожную безопасность приоритетом.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63272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/>
              </a:rPr>
              <a:t>С 4 по 10 мая 2015 года 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во всем мире пройдёт ТРЕТЬЯ ГЛОБАЛЬНАЯ НЕДЕЛЯ БЕЗОПАСНОСТИ ДОРОЖНОГО ДВИЖЕНИЯ, объявленная резолюцией Генеральной Ассамблеи ООН «Повышение безопасности дорожного движения».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6146" name="Picture 2" descr="C:\Users\Антон\Desktop\b86a6f4b8bf898e3a08d812e7b774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840791"/>
            <a:ext cx="3024336" cy="201720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0800000" flipV="1">
            <a:off x="457200" y="188640"/>
            <a:ext cx="8229600" cy="1800200"/>
          </a:xfrm>
        </p:spPr>
        <p:txBody>
          <a:bodyPr>
            <a:normAutofit/>
          </a:bodyPr>
          <a:lstStyle/>
          <a:p>
            <a:r>
              <a:rPr lang="ru-RU" sz="2800" b="0" dirty="0" smtClean="0">
                <a:solidFill>
                  <a:schemeClr val="tx1"/>
                </a:solidFill>
                <a:effectLst/>
              </a:rPr>
              <a:t>Также сегодня пройдет видео-урок для старшеклассников и </a:t>
            </a:r>
            <a:r>
              <a:rPr lang="ru-RU" sz="2800" b="0" dirty="0" err="1" smtClean="0">
                <a:solidFill>
                  <a:schemeClr val="tx1"/>
                </a:solidFill>
                <a:effectLst/>
              </a:rPr>
              <a:t>флеш-моб</a:t>
            </a:r>
            <a:r>
              <a:rPr lang="ru-RU" sz="2800" b="0" dirty="0" smtClean="0">
                <a:solidFill>
                  <a:schemeClr val="tx1"/>
                </a:solidFill>
                <a:effectLst/>
              </a:rPr>
              <a:t> с учащимися 2-6 классов, посвященный акции </a:t>
            </a:r>
            <a:r>
              <a:rPr lang="ru-RU" sz="2800" dirty="0" smtClean="0">
                <a:solidFill>
                  <a:srgbClr val="FF0000"/>
                </a:solidFill>
                <a:effectLst/>
              </a:rPr>
              <a:t>«Засветись». </a:t>
            </a:r>
            <a:endParaRPr lang="ru-RU" sz="2800" dirty="0">
              <a:solidFill>
                <a:srgbClr val="FF0000"/>
              </a:solidFill>
              <a:effectLst/>
            </a:endParaRPr>
          </a:p>
        </p:txBody>
      </p:sp>
      <p:pic>
        <p:nvPicPr>
          <p:cNvPr id="8" name="Picture 3" descr="C:\Users\Антон\Desktop\bc7d0b7f1429c0ec13766d8938de5c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228914"/>
            <a:ext cx="5369894" cy="3576350"/>
          </a:xfrm>
          <a:prstGeom prst="rect">
            <a:avLst/>
          </a:prstGeom>
          <a:noFill/>
        </p:spPr>
      </p:pic>
      <p:pic>
        <p:nvPicPr>
          <p:cNvPr id="3076" name="Picture 4" descr="C:\Users\Антон\Desktop\e7cc83b063cd751b43b0f552c39ab0c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492896"/>
            <a:ext cx="3497789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90465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Необходимость использования светоотражающих элементов обусловлена тем, что, по статистике, наезд на пешеходов остается одним из самых распространенных видов ДТП. Чаще всего такие ДТП происходят в темное время суток, в условиях ограниченной видимости. </a:t>
            </a:r>
          </a:p>
          <a:p>
            <a:r>
              <a:rPr lang="ru-RU" dirty="0" smtClean="0"/>
              <a:t>Кроме того, </a:t>
            </a:r>
            <a:r>
              <a:rPr lang="ru-RU" b="1" dirty="0" smtClean="0">
                <a:solidFill>
                  <a:srgbClr val="FF0000"/>
                </a:solidFill>
              </a:rPr>
              <a:t>с 1 июля этого года </a:t>
            </a:r>
            <a:r>
              <a:rPr lang="ru-RU" dirty="0" smtClean="0"/>
              <a:t>вступают в силу поправки в Правила дорожного движения, обязывающие пешеходов </a:t>
            </a:r>
            <a:r>
              <a:rPr lang="ru-RU" b="1" dirty="0" smtClean="0">
                <a:solidFill>
                  <a:srgbClr val="FF0000"/>
                </a:solidFill>
              </a:rPr>
              <a:t>носить светоотражающие приспособления </a:t>
            </a:r>
            <a:r>
              <a:rPr lang="ru-RU" dirty="0" smtClean="0"/>
              <a:t>при движении в темное время суток по дорогам вне населенных пунктов. </a:t>
            </a:r>
            <a:r>
              <a:rPr lang="ru-RU" dirty="0" err="1" smtClean="0"/>
              <a:t>Флэш-моб</a:t>
            </a:r>
            <a:r>
              <a:rPr lang="ru-RU" dirty="0" smtClean="0"/>
              <a:t> «Будь ярким! Стань заметным!» станет еще одной составляющей в рамках Третьей Глобальной недели. Призываем вас присоединиться к нам, к учащимся 5 Б класса.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-171400"/>
            <a:ext cx="8229600" cy="4460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194" name="Picture 2" descr="C:\Users\Антон\Desktop\5307105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275615"/>
            <a:ext cx="4441676" cy="146575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188640"/>
            <a:ext cx="8579296" cy="5818651"/>
          </a:xfrm>
        </p:spPr>
        <p:txBody>
          <a:bodyPr/>
          <a:lstStyle/>
          <a:p>
            <a:r>
              <a:rPr lang="ru-RU" dirty="0" smtClean="0"/>
              <a:t>Завтра в нашей школе пройдет </a:t>
            </a:r>
            <a:r>
              <a:rPr lang="ru-RU" b="1" dirty="0" smtClean="0">
                <a:solidFill>
                  <a:srgbClr val="FF0000"/>
                </a:solidFill>
              </a:rPr>
              <a:t>Игра-кругосветка «Гонки по правилам»</a:t>
            </a:r>
            <a:r>
              <a:rPr lang="ru-RU" dirty="0" smtClean="0"/>
              <a:t>, этапы которой будут размещены на плакате в холле 1 этажа. В финале игры состоится конкурс рисунков, в которой каждый желающий может принять участие. Также завтра пройдет занятие по правилам дорожного движения с участием сотрудников ГБДД.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43" name="Picture 3" descr="C:\Users\Антон\Desktop\_dfJKlflDU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068960"/>
            <a:ext cx="2736304" cy="37241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188640"/>
            <a:ext cx="8784976" cy="5818651"/>
          </a:xfrm>
        </p:spPr>
        <p:txBody>
          <a:bodyPr/>
          <a:lstStyle/>
          <a:p>
            <a:r>
              <a:rPr lang="ru-RU" sz="2600" dirty="0" smtClean="0"/>
              <a:t>В России в рамках Третьей Глобальной недели продолжается конкурс </a:t>
            </a:r>
            <a:r>
              <a:rPr lang="ru-RU" sz="2600" b="1" dirty="0" smtClean="0">
                <a:solidFill>
                  <a:srgbClr val="FF0000"/>
                </a:solidFill>
              </a:rPr>
              <a:t>«</a:t>
            </a:r>
            <a:r>
              <a:rPr lang="ru-RU" sz="2600" b="1" dirty="0" err="1" smtClean="0">
                <a:solidFill>
                  <a:srgbClr val="FF0000"/>
                </a:solidFill>
              </a:rPr>
              <a:t>Селфи</a:t>
            </a:r>
            <a:r>
              <a:rPr lang="ru-RU" sz="2600" b="1" dirty="0" smtClean="0">
                <a:solidFill>
                  <a:srgbClr val="FF0000"/>
                </a:solidFill>
              </a:rPr>
              <a:t> безопасности».</a:t>
            </a:r>
            <a:r>
              <a:rPr lang="ru-RU" sz="2600" dirty="0" smtClean="0"/>
              <a:t> Напомним: Всем участникам акции «</a:t>
            </a:r>
            <a:r>
              <a:rPr lang="ru-RU" sz="2600" dirty="0" err="1" smtClean="0"/>
              <a:t>Селфи</a:t>
            </a:r>
            <a:r>
              <a:rPr lang="ru-RU" sz="2600" dirty="0" smtClean="0"/>
              <a:t> безопасности»  необходимо подготовить плакат со своими обращениями к взрослым, от которых зависит безопасность детей на дороге, и словами поддержки Детской декларации.  И разместить в сети Интернет фото с этими плакатами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100" name="Picture 4" descr="C:\Users\Антон\Desktop\IMG_6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356992"/>
            <a:ext cx="4632515" cy="347438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5818651"/>
          </a:xfrm>
        </p:spPr>
        <p:txBody>
          <a:bodyPr>
            <a:normAutofit/>
          </a:bodyPr>
          <a:lstStyle/>
          <a:p>
            <a:r>
              <a:rPr lang="ru-RU" sz="2500" dirty="0" smtClean="0"/>
              <a:t>Кроме того, в рамках Третьей Глобальной недели продолжается и  </a:t>
            </a:r>
            <a:r>
              <a:rPr lang="ru-RU" sz="2500" dirty="0" smtClean="0">
                <a:solidFill>
                  <a:srgbClr val="FF0000"/>
                </a:solidFill>
              </a:rPr>
              <a:t>движение в поддержку Детской декларации</a:t>
            </a:r>
            <a:r>
              <a:rPr lang="ru-RU" sz="2500" dirty="0" smtClean="0"/>
              <a:t> по безопасности дорожного движения, которую уже подписали несколько тысяч россиян. Так, давайте же тоже познакомимся с Детской декларацией и, в случае согласия </a:t>
            </a:r>
            <a:r>
              <a:rPr lang="ru-RU" sz="2500" dirty="0" err="1" smtClean="0"/>
              <a:t>c</a:t>
            </a:r>
            <a:r>
              <a:rPr lang="ru-RU" sz="2500" dirty="0" smtClean="0"/>
              <a:t> ее положениями, проголосуем  на сайте www.savekidslives2015.org на английском языке либо на сайте газеты «Добрая Дорога Детства».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3" descr="C:\Users\Антон\Desktop\6c25dd7f089dfe5b15b56348d802977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7" y="3645024"/>
            <a:ext cx="4644787" cy="3088783"/>
          </a:xfrm>
          <a:prstGeom prst="rect">
            <a:avLst/>
          </a:prstGeom>
          <a:noFill/>
        </p:spPr>
      </p:pic>
      <p:pic>
        <p:nvPicPr>
          <p:cNvPr id="7170" name="Picture 2" descr="C:\Users\Антон\Desktop\eebbcafb1994f17c2e46f84f722a1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87062"/>
            <a:ext cx="3672408" cy="275430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нтон\Desktop\37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88640"/>
            <a:ext cx="4608512" cy="6518405"/>
          </a:xfrm>
          <a:prstGeom prst="rect">
            <a:avLst/>
          </a:prstGeom>
          <a:noFill/>
        </p:spPr>
      </p:pic>
      <p:pic>
        <p:nvPicPr>
          <p:cNvPr id="5124" name="Picture 4" descr="C:\Users\Антон\Desktop\drNNWHhNPO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08720"/>
            <a:ext cx="3359783" cy="486916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1131</TotalTime>
  <Words>335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III ГЛОБАЛЬНАЯ НЕДЕЛЯ БЕЗОПАСНОСТИ ДОРОЖНОГО ДВИЖЕНИЯ </vt:lpstr>
      <vt:lpstr>Слайд 2</vt:lpstr>
      <vt:lpstr>С 4 по 10 мая 2015 года во всем мире пройдёт ТРЕТЬЯ ГЛОБАЛЬНАЯ НЕДЕЛЯ БЕЗОПАСНОСТИ ДОРОЖНОГО ДВИЖЕНИЯ, объявленная резолюцией Генеральной Ассамблеи ООН «Повышение безопасности дорожного движения». </vt:lpstr>
      <vt:lpstr>Также сегодня пройдет видео-урок для старшеклассников и флеш-моб с учащимися 2-6 классов, посвященный акции «Засветись». 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 ГЛОБАЛЬНАЯ НЕДЕЛЯ БЕЗОПАСНОСТИ ДОРОЖНОГО ДВИЖЕНИЯ</dc:title>
  <dc:creator>Антон</dc:creator>
  <cp:lastModifiedBy>Антон</cp:lastModifiedBy>
  <cp:revision>64</cp:revision>
  <dcterms:created xsi:type="dcterms:W3CDTF">2015-05-03T22:30:20Z</dcterms:created>
  <dcterms:modified xsi:type="dcterms:W3CDTF">2015-05-04T17:24:42Z</dcterms:modified>
</cp:coreProperties>
</file>