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37" d="100"/>
          <a:sy n="37" d="100"/>
        </p:scale>
        <p:origin x="72" y="8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04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1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8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3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8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88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10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0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0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86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5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1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2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6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0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31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8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5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2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1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9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6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6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6251" y="2441358"/>
            <a:ext cx="7679186" cy="3142695"/>
          </a:xfrm>
        </p:spPr>
        <p:txBody>
          <a:bodyPr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династии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Романовых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4887" y="5976776"/>
            <a:ext cx="5064312" cy="645966"/>
          </a:xfrm>
        </p:spPr>
        <p:txBody>
          <a:bodyPr/>
          <a:lstStyle/>
          <a:p>
            <a:r>
              <a:rPr lang="ru-RU" dirty="0" smtClean="0"/>
              <a:t>МКОУ «</a:t>
            </a:r>
            <a:r>
              <a:rPr lang="ru-RU" dirty="0" err="1" smtClean="0"/>
              <a:t>Калмыцкомысовская</a:t>
            </a:r>
            <a:r>
              <a:rPr lang="ru-RU" dirty="0" smtClean="0"/>
              <a:t> СОШ»</a:t>
            </a:r>
          </a:p>
        </p:txBody>
      </p:sp>
      <p:pic>
        <p:nvPicPr>
          <p:cNvPr id="2050" name="Picture 2" descr="C:\Users\вика\Pictures\герб Романовых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305" y="340735"/>
            <a:ext cx="2899791" cy="3437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5768" y="244388"/>
            <a:ext cx="8596668" cy="262605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Романовых начинается задолго до того, как в 1613 году на царство был венчан Михаил Романов - первый в череде монархов, которым предстоит править Россией на протяжении последующих 300 лет.</a:t>
            </a:r>
          </a:p>
        </p:txBody>
      </p:sp>
      <p:pic>
        <p:nvPicPr>
          <p:cNvPr id="4" name="Объект 3" descr="0010-010-Mikhail-Romano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05128" y="2870446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8160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580" y="405412"/>
            <a:ext cx="9194635" cy="57379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700" dirty="0" smtClean="0">
                <a:solidFill>
                  <a:srgbClr val="444444"/>
                </a:solidFill>
                <a:latin typeface="Trebuchet MS"/>
              </a:rPr>
              <a:t>      </a:t>
            </a:r>
            <a:r>
              <a:rPr lang="ru-RU" sz="27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Предков </a:t>
            </a:r>
            <a:r>
              <a:rPr lang="ru-RU" sz="27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Романовых история помнит с XIV века. Самые древние дошедшие до наших дней сведения касаются боярина Андрея Ивановича Кобылы. </a:t>
            </a:r>
            <a:r>
              <a:rPr lang="ru-RU" sz="27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7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1347 году его отправили в Тверь за невестой для великого князя Московского </a:t>
            </a:r>
            <a:r>
              <a:rPr lang="ru-RU" sz="27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Симеона</a:t>
            </a:r>
            <a:r>
              <a:rPr lang="ru-RU" sz="27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Гордого. Благодаря этому событию он и вошел в летописи</a:t>
            </a:r>
            <a:r>
              <a:rPr lang="ru-RU" sz="27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7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Андрея Кобылы было пятеро сыновей, младший из которых, Федор Кошка, стал родоначальником Дома Романовых. </a:t>
            </a:r>
          </a:p>
        </p:txBody>
      </p:sp>
    </p:spTree>
    <p:extLst>
      <p:ext uri="{BB962C8B-B14F-4D97-AF65-F5344CB8AC3E}">
        <p14:creationId xmlns:p14="http://schemas.microsoft.com/office/powerpoint/2010/main" val="20595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616" y="127645"/>
            <a:ext cx="11350238" cy="9909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444444"/>
                </a:solidFill>
                <a:latin typeface="Trebuchet MS"/>
              </a:rPr>
              <a:t>Царствование Романовых историки </a:t>
            </a:r>
            <a:r>
              <a:rPr lang="ru-RU" sz="2800" b="1" dirty="0" smtClean="0">
                <a:solidFill>
                  <a:srgbClr val="444444"/>
                </a:solidFill>
                <a:latin typeface="Trebuchet MS"/>
              </a:rPr>
              <a:t/>
            </a:r>
            <a:br>
              <a:rPr lang="ru-RU" sz="2800" b="1" dirty="0" smtClean="0">
                <a:solidFill>
                  <a:srgbClr val="444444"/>
                </a:solidFill>
                <a:latin typeface="Trebuchet MS"/>
              </a:rPr>
            </a:br>
            <a:r>
              <a:rPr lang="ru-RU" sz="2800" b="1" dirty="0" smtClean="0">
                <a:solidFill>
                  <a:srgbClr val="444444"/>
                </a:solidFill>
                <a:latin typeface="Trebuchet MS"/>
              </a:rPr>
              <a:t>делят </a:t>
            </a:r>
            <a:r>
              <a:rPr lang="ru-RU" sz="2800" b="1" dirty="0">
                <a:solidFill>
                  <a:srgbClr val="444444"/>
                </a:solidFill>
                <a:latin typeface="Trebuchet MS"/>
              </a:rPr>
              <a:t>на три </a:t>
            </a:r>
            <a:r>
              <a:rPr lang="ru-RU" sz="2800" b="1" dirty="0" smtClean="0">
                <a:solidFill>
                  <a:srgbClr val="444444"/>
                </a:solidFill>
                <a:latin typeface="Trebuchet MS"/>
              </a:rPr>
              <a:t>периода:</a:t>
            </a:r>
            <a:endParaRPr lang="ru-RU" sz="2800" b="1" dirty="0">
              <a:solidFill>
                <a:srgbClr val="444444"/>
              </a:solidFill>
              <a:latin typeface="Trebuchet M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179" y="1251751"/>
            <a:ext cx="6062779" cy="54746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восстановление порядка после «Смутного времени» – охватывает правление царей Михаила (1613–1645), Алексея Михайловича (1645–1676) и Федора Алексеевича (1676–1682). В это время Россия предстала в качестве ведущей славянской державы, присоединившей большие территории на юге и западе, включая левобережную Украину. Церковь и знать подчинились царской власти, а крестьяне были прикреплены к земле и стали собственностью землевладельцев.</a:t>
            </a:r>
          </a:p>
        </p:txBody>
      </p:sp>
      <p:pic>
        <p:nvPicPr>
          <p:cNvPr id="4" name="Рисунок 3" descr="1Михаил Федорович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187" y="1422175"/>
            <a:ext cx="2558071" cy="3458796"/>
          </a:xfrm>
          <a:prstGeom prst="rect">
            <a:avLst/>
          </a:prstGeom>
        </p:spPr>
      </p:pic>
      <p:pic>
        <p:nvPicPr>
          <p:cNvPr id="5" name="Рисунок 4" descr="1680-fedor-alekseevi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6879" y="2698812"/>
            <a:ext cx="2951417" cy="357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3851" y="328474"/>
            <a:ext cx="6125594" cy="652952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период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царствование Петра Великого (1682–1725), Екатерины I (1725–1727), Петра II (1727–1730), Анны Ивановны (1730–1740), Ивана VI (1740–1741), Елизаветы (1741–1761), Петра III (1761–1762) и Екатерины II Великой (1762–1796). В этот период Россия превратилась в крупную европейскую державу, укрепила свои армию и флот, распространила господство на землях от Балтийского до Черного морей. Династия собственно Романовых пресеклась со смертью Елизаветы, и престол заняла ее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Гольштейн-Готторпская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ветвь.</a:t>
            </a:r>
          </a:p>
        </p:txBody>
      </p:sp>
      <p:pic>
        <p:nvPicPr>
          <p:cNvPr id="1027" name="Picture 3" descr="C:\Users\вика\Pictures\петр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73" y="127373"/>
            <a:ext cx="2473170" cy="3204972"/>
          </a:xfrm>
          <a:prstGeom prst="rect">
            <a:avLst/>
          </a:prstGeom>
          <a:noFill/>
        </p:spPr>
      </p:pic>
      <p:pic>
        <p:nvPicPr>
          <p:cNvPr id="1030" name="Picture 6" descr="C:\Users\вика\Pictures\Екатерин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32" y="3433074"/>
            <a:ext cx="2385056" cy="3324197"/>
          </a:xfrm>
          <a:prstGeom prst="rect">
            <a:avLst/>
          </a:prstGeom>
          <a:noFill/>
        </p:spPr>
      </p:pic>
      <p:pic>
        <p:nvPicPr>
          <p:cNvPr id="9" name="Рисунок 8" descr="anna-ioanov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9632" y="501877"/>
            <a:ext cx="2303338" cy="2931197"/>
          </a:xfrm>
          <a:prstGeom prst="rect">
            <a:avLst/>
          </a:prstGeom>
        </p:spPr>
      </p:pic>
      <p:pic>
        <p:nvPicPr>
          <p:cNvPr id="10" name="Рисунок 9" descr="Coronation_portrait_of_Peter_III_of_Russia_-17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62796" y="3645660"/>
            <a:ext cx="2272683" cy="33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4547" y="461638"/>
            <a:ext cx="7466121" cy="60900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период </a:t>
            </a: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пришелся 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правление Павла I (1796–1801), Александра I (1801–1825) Николая I (1825–1855), Александра II (1855–1881) и Александра III (1881–1894). Победа в наполеоновских войнах и экспансия в Азии превратили Россию в державу мирового значения. Однако в своем внутреннем развитии она отставала от западных стран, несмотря на быстрые темпы экономического роста и отмену в 1861 крепостного права.</a:t>
            </a:r>
          </a:p>
        </p:txBody>
      </p:sp>
      <p:pic>
        <p:nvPicPr>
          <p:cNvPr id="4" name="Рисунок 3" descr="IMG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218" y="735118"/>
            <a:ext cx="3379570" cy="47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4487" y="685238"/>
            <a:ext cx="7565058" cy="51385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1894 престол занял последний император из рода Романовых – Николай II. Февральская революция 1917 свергла Николая с трона, а 16 июля 1918 он, его жена и дети были расстреляны большевиками в Екатеринбурге. Некоторые представители семейства Романовых эмигрировали в западноевропейские страны и США. </a:t>
            </a:r>
          </a:p>
        </p:txBody>
      </p:sp>
      <p:pic>
        <p:nvPicPr>
          <p:cNvPr id="4" name="Рисунок 3" descr="Император_Николай_II_и_императрица_Александра_Федоровна._1896_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592" y="685238"/>
            <a:ext cx="3673844" cy="5223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0670" y="6086559"/>
            <a:ext cx="736974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888888"/>
                </a:solidFill>
                <a:latin typeface="arial"/>
              </a:rPr>
              <a:t>Император Николай II и императрица Александра Федоровна.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9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730" y="2047782"/>
            <a:ext cx="8596668" cy="1320800"/>
          </a:xfrm>
        </p:spPr>
        <p:txBody>
          <a:bodyPr/>
          <a:lstStyle/>
          <a:p>
            <a:r>
              <a:rPr lang="ru-RU" smtClean="0"/>
              <a:t>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aff5ab0873bfe2918ccdffb69f4ba5a3c93b6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199</Words>
  <Application>Microsoft Office PowerPoint</Application>
  <PresentationFormat>Широкоэкранный</PresentationFormat>
  <Paragraphs>11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</vt:lpstr>
      <vt:lpstr>Calibri</vt:lpstr>
      <vt:lpstr>Century Gothic</vt:lpstr>
      <vt:lpstr>Times New Roman</vt:lpstr>
      <vt:lpstr>Trebuchet MS</vt:lpstr>
      <vt:lpstr>Wingdings 3</vt:lpstr>
      <vt:lpstr>Легкий дым</vt:lpstr>
      <vt:lpstr>История династии  Романовых</vt:lpstr>
      <vt:lpstr>История Романовых начинается задолго до того, как в 1613 году на царство был венчан Михаил Романов - первый в череде монархов, которым предстоит править Россией на протяжении последующих 300 лет.</vt:lpstr>
      <vt:lpstr>      Предков Романовых история помнит с XIV века. Самые древние дошедшие до наших дней сведения касаются боярина Андрея Ивановича Кобылы.         В 1347 году его отправили в Тверь за невестой для великого князя Московского Симеона Гордого. Благодаря этому событию он и вошел в летописи.         У Андрея Кобылы было пятеро сыновей, младший из которых, Федор Кошка, стал родоначальником Дома Романовых. </vt:lpstr>
      <vt:lpstr>Царствование Романовых историки  делят на три периода: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Романовых</dc:title>
  <dc:creator/>
  <cp:lastModifiedBy/>
  <cp:revision>5</cp:revision>
  <dcterms:created xsi:type="dcterms:W3CDTF">2012-07-30T23:42:41Z</dcterms:created>
  <dcterms:modified xsi:type="dcterms:W3CDTF">2015-09-02T05:43:13Z</dcterms:modified>
</cp:coreProperties>
</file>