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56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7" r:id="rId11"/>
    <p:sldId id="266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FD2B5-AD49-405B-A5EB-EB926ED1A57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BA32CE-BD03-4197-90B5-2FC0C88F1DA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1000108"/>
            <a:ext cx="4136872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«Создание </a:t>
            </a:r>
            <a:r>
              <a:rPr lang="ru-RU" dirty="0" smtClean="0">
                <a:solidFill>
                  <a:schemeClr val="tx1"/>
                </a:solidFill>
              </a:rPr>
              <a:t>моделей одежды </a:t>
            </a:r>
            <a:r>
              <a:rPr lang="ru-RU" dirty="0" smtClean="0">
                <a:solidFill>
                  <a:schemeClr val="tx1"/>
                </a:solidFill>
              </a:rPr>
              <a:t>из бумаги»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2015</a:t>
            </a:r>
            <a:endParaRPr lang="ru-RU" dirty="0"/>
          </a:p>
        </p:txBody>
      </p:sp>
      <p:pic>
        <p:nvPicPr>
          <p:cNvPr id="1026" name="Picture 2" descr="20150226_1427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946967" cy="52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21429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  </a:t>
            </a:r>
          </a:p>
          <a:p>
            <a:pPr algn="ctr"/>
            <a:r>
              <a:rPr lang="ru-RU" dirty="0" smtClean="0"/>
              <a:t>«Новотроицкая средняя общеобразовательная школа» Старошайговского муниципального района Республики Мордовия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Подготовка к презентации</a:t>
            </a:r>
            <a:endParaRPr lang="ru-RU" dirty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00562" y="1857364"/>
            <a:ext cx="378618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Название изделия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платье «Жемчужина»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143372" y="2500306"/>
            <a:ext cx="47863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/>
              <a:t>Описание:</a:t>
            </a:r>
            <a:endParaRPr lang="ru-RU" sz="1600" dirty="0"/>
          </a:p>
          <a:p>
            <a:pPr algn="just"/>
            <a:r>
              <a:rPr lang="ru-RU" sz="1600" dirty="0"/>
              <a:t>Искусство резьбы по бумаге зародилось в Китае,  примерно в первом столетии нашей эры и называлось цзяньчжи.  Вырезанные из бумаги узоры использовались для декорирования ворот, окон, фонарей. А мы попробовали использовать вырезанные элементы для создания   современного вечернего платья.  Платье, словно волшебное кружево, легким облаком, обволакивает фигуру  модели и подчеркивает красоту юной девушки, ведь истинная жемчужина- это она.   Нежный образ создается  тонкостью  и лаконичностью элементов, а белый цвет  подчеркивает хрупкость и первозданность красоты.  В этом образе нет ничего лишнего,  ведь все гениальное- просто.</a:t>
            </a:r>
          </a:p>
        </p:txBody>
      </p:sp>
      <p:pic>
        <p:nvPicPr>
          <p:cNvPr id="6" name="Рисунок 5" descr="C:\Documents and Settings\1\Рабочий стол\флора\20150226_142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Презентация моделей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636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Конкурс «Флора-дизайн»</a:t>
            </a:r>
            <a:endParaRPr lang="ru-RU" dirty="0"/>
          </a:p>
        </p:txBody>
      </p:sp>
      <p:pic>
        <p:nvPicPr>
          <p:cNvPr id="23554" name="Picture 2" descr="20150226_1429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357982" cy="477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Наш результат</a:t>
            </a:r>
            <a:endParaRPr lang="ru-RU" dirty="0"/>
          </a:p>
        </p:txBody>
      </p:sp>
      <p:pic>
        <p:nvPicPr>
          <p:cNvPr id="24578" name="Picture 2" descr="C:\Documents and Settings\1\Мои документы\портфолио\дипломы грамоты\награды 14-15\флорадизай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487195" cy="4786346"/>
          </a:xfrm>
          <a:prstGeom prst="rect">
            <a:avLst/>
          </a:prstGeom>
          <a:noFill/>
        </p:spPr>
      </p:pic>
      <p:pic>
        <p:nvPicPr>
          <p:cNvPr id="24579" name="Picture 3" descr="C:\Documents and Settings\1\Мои документы\портфолио\дипломы грамоты\награды 14-15\флора-дизайн- 3 мес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60044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2743200" cy="1162050"/>
          </a:xfrm>
        </p:spPr>
        <p:txBody>
          <a:bodyPr/>
          <a:lstStyle/>
          <a:p>
            <a:pPr algn="ctr"/>
            <a:r>
              <a:rPr lang="ru-RU" dirty="0" smtClean="0"/>
              <a:t>Авторы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14348" y="2500306"/>
            <a:ext cx="4529142" cy="357190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учитель информатики и ИЗО, директор МОУ «Новотроицкая средняя общеобразовательная школа» Старошайговского муниципального района Республики Мордовия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коллектив «Радуга» (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Семенкина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Настя, Костина Оксана, Пискунова Даша, Сафронова Наташа,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ачурина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Катя,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Барабин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Илья, Бочкарев Виктор)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ентябрь20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8" y="1714488"/>
            <a:ext cx="2666110" cy="33932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Краткое содержание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3100" i="1" dirty="0" smtClean="0"/>
              <a:t>Данный </a:t>
            </a:r>
            <a:r>
              <a:rPr lang="ru-RU" sz="3100" i="1" dirty="0" smtClean="0"/>
              <a:t>проект рассчитан на учащихся </a:t>
            </a:r>
            <a:r>
              <a:rPr lang="ru-RU" sz="3100" i="1" dirty="0" smtClean="0"/>
              <a:t>7,8 классов.</a:t>
            </a:r>
          </a:p>
          <a:p>
            <a:pPr algn="just">
              <a:buNone/>
            </a:pPr>
            <a:r>
              <a:rPr lang="ru-RU" sz="3100" i="1" dirty="0" smtClean="0"/>
              <a:t> </a:t>
            </a:r>
            <a:r>
              <a:rPr lang="ru-RU" sz="3100" i="1" dirty="0" smtClean="0"/>
              <a:t>    </a:t>
            </a:r>
            <a:r>
              <a:rPr lang="ru-RU" sz="3100" i="1" dirty="0" smtClean="0"/>
              <a:t>Предмет: </a:t>
            </a:r>
            <a:r>
              <a:rPr lang="ru-RU" sz="3100" i="1" dirty="0" smtClean="0"/>
              <a:t>Изобразительное искусство. </a:t>
            </a:r>
          </a:p>
          <a:p>
            <a:pPr>
              <a:buNone/>
            </a:pPr>
            <a:r>
              <a:rPr lang="ru-RU" sz="3100" i="1" dirty="0" smtClean="0"/>
              <a:t>     Направление: внеурочная деятельность.</a:t>
            </a:r>
          </a:p>
          <a:p>
            <a:pPr>
              <a:buNone/>
            </a:pPr>
            <a:endParaRPr lang="ru-RU" sz="3100" i="1" dirty="0" smtClean="0"/>
          </a:p>
          <a:p>
            <a:pPr algn="just">
              <a:buNone/>
            </a:pPr>
            <a:r>
              <a:rPr lang="ru-RU" sz="3100" i="1" dirty="0" smtClean="0"/>
              <a:t> </a:t>
            </a:r>
            <a:r>
              <a:rPr lang="ru-RU" sz="3100" i="1" dirty="0" smtClean="0"/>
              <a:t>    Основное </a:t>
            </a:r>
            <a:r>
              <a:rPr lang="ru-RU" sz="3100" i="1" dirty="0" smtClean="0"/>
              <a:t>назначение – расширить рамки изучения </a:t>
            </a:r>
            <a:r>
              <a:rPr lang="ru-RU" sz="3100" i="1" dirty="0" smtClean="0"/>
              <a:t>тем, </a:t>
            </a:r>
            <a:r>
              <a:rPr lang="ru-RU" sz="3100" i="1" dirty="0" smtClean="0"/>
              <a:t>познакомить учащихся с работой </a:t>
            </a:r>
            <a:r>
              <a:rPr lang="ru-RU" sz="3100" i="1" dirty="0" smtClean="0"/>
              <a:t>объемного конструирования из бумаги, </a:t>
            </a:r>
            <a:r>
              <a:rPr lang="ru-RU" sz="3100" i="1" dirty="0" smtClean="0"/>
              <a:t>проявить творческую активность, </a:t>
            </a:r>
            <a:r>
              <a:rPr lang="ru-RU" sz="3100" i="1" dirty="0" smtClean="0"/>
              <a:t>развить навыки групповой проектной деятельности, развить </a:t>
            </a:r>
            <a:r>
              <a:rPr lang="ru-RU" sz="3100" i="1" dirty="0" smtClean="0"/>
              <a:t>потребность в познавательной деятельности, выработать навыки поиска важного и нужного в большом объеме информации, умение самостоятельно мыслить, проводить исследовательскую работу и </a:t>
            </a:r>
            <a:r>
              <a:rPr lang="ru-RU" sz="3100" i="1" dirty="0" smtClean="0"/>
              <a:t>представить </a:t>
            </a:r>
            <a:r>
              <a:rPr lang="ru-RU" sz="3100" i="1" dirty="0" smtClean="0"/>
              <a:t>полученные </a:t>
            </a:r>
            <a:r>
              <a:rPr lang="ru-RU" sz="3100" i="1" dirty="0" smtClean="0"/>
              <a:t>результаты, воспитывать </a:t>
            </a:r>
            <a:r>
              <a:rPr lang="ru-RU" sz="3100" i="1" dirty="0" smtClean="0"/>
              <a:t>личную ответственность за выполнение коллективной </a:t>
            </a:r>
            <a:r>
              <a:rPr lang="ru-RU" sz="3100" i="1" dirty="0" smtClean="0"/>
              <a:t>работы, </a:t>
            </a:r>
            <a:r>
              <a:rPr lang="ru-RU" sz="3100" i="1" dirty="0" smtClean="0"/>
              <a:t>основы эстетического вкуса.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Ход реализации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i="1" dirty="0" smtClean="0"/>
              <a:t>Составление эскизов работ.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Анализ изделия: </a:t>
            </a:r>
            <a:r>
              <a:rPr lang="ru-RU" i="1" dirty="0" smtClean="0"/>
              <a:t>необходимые для работы мате- риалы и инструменты </a:t>
            </a:r>
            <a:r>
              <a:rPr lang="ru-RU" i="1" dirty="0" smtClean="0"/>
              <a:t>(бумага(ватман), канцелярский нож, ножницы</a:t>
            </a:r>
            <a:r>
              <a:rPr lang="ru-RU" i="1" dirty="0" smtClean="0"/>
              <a:t>, клей, </a:t>
            </a:r>
            <a:r>
              <a:rPr lang="ru-RU" i="1" dirty="0" smtClean="0"/>
              <a:t>скрепки), </a:t>
            </a:r>
            <a:r>
              <a:rPr lang="ru-RU" i="1" dirty="0" smtClean="0"/>
              <a:t>способ соединения </a:t>
            </a:r>
            <a:r>
              <a:rPr lang="ru-RU" i="1" dirty="0" smtClean="0"/>
              <a:t>деталей, варианты использования и представления </a:t>
            </a:r>
            <a:r>
              <a:rPr lang="ru-RU" i="1" dirty="0" smtClean="0"/>
              <a:t>изделия</a:t>
            </a:r>
            <a:r>
              <a:rPr lang="ru-RU" i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Составление плана работы: 1.Подготовка </a:t>
            </a:r>
            <a:r>
              <a:rPr lang="ru-RU" i="1" dirty="0" smtClean="0"/>
              <a:t>материалов и инструментов. 2. Планирование композиции. 3. Распределение работы между участниками группы и её выполнение. 4. Сборка </a:t>
            </a:r>
            <a:r>
              <a:rPr lang="ru-RU" i="1" dirty="0" smtClean="0"/>
              <a:t>моделей. </a:t>
            </a:r>
            <a:r>
              <a:rPr lang="ru-RU" i="1" dirty="0" smtClean="0"/>
              <a:t>5. Отделка. 6. Подготовка к презентации. 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Составление эскизов деталей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эскиз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3337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эскиз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3267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эскиз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00306"/>
            <a:ext cx="29337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деталей модели</a:t>
            </a:r>
            <a:endParaRPr lang="ru-RU" dirty="0"/>
          </a:p>
        </p:txBody>
      </p:sp>
      <p:pic>
        <p:nvPicPr>
          <p:cNvPr id="4098" name="Picture 2" descr="20150219_083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20150224_133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3124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деталей модели</a:t>
            </a:r>
            <a:endParaRPr lang="ru-RU" dirty="0"/>
          </a:p>
        </p:txBody>
      </p:sp>
      <p:pic>
        <p:nvPicPr>
          <p:cNvPr id="3074" name="Picture 2" descr="20150219_082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5"/>
            <a:ext cx="4357718" cy="32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20150219_083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5487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Сборка деталей моделей</a:t>
            </a:r>
            <a:endParaRPr lang="ru-RU" dirty="0"/>
          </a:p>
        </p:txBody>
      </p:sp>
      <p:pic>
        <p:nvPicPr>
          <p:cNvPr id="5122" name="Picture 2" descr="20150224_133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86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20150225_104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6342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Сборка деталей модели</a:t>
            </a:r>
            <a:endParaRPr lang="ru-RU" dirty="0"/>
          </a:p>
        </p:txBody>
      </p:sp>
      <p:pic>
        <p:nvPicPr>
          <p:cNvPr id="6146" name="Picture 2" descr="20150226_085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500462" cy="46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20150226_141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620" y="2000240"/>
            <a:ext cx="3518280" cy="46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Подготовка к презентации</a:t>
            </a:r>
            <a:endParaRPr lang="ru-RU" dirty="0"/>
          </a:p>
        </p:txBody>
      </p:sp>
      <p:pic>
        <p:nvPicPr>
          <p:cNvPr id="5" name="Рисунок 4" descr="C:\Documents and Settings\1\Рабочий стол\флора\20150226_1359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00562" y="1857364"/>
            <a:ext cx="378618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Название изделия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платье «Снежная королева»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214810" y="2643182"/>
            <a:ext cx="46434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Бумага- материал поистине волшебный. Она и хранитель векового опыта, мощный информативный блок,  а также  незаменимый для рукодельниц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исходник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из которого можно сделать все, например такое прекрасное платье. А нужны для этого только белый лист бумаги, канцелярский нож, клей и терпение. Платье привлекает своей романтичностью: белый цвет олицетворяет  невинность, чистоту, а резные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флора-узоры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словно по волшебству  повелительницы Снежного царства  от холода и мороза появились на платье. Оригинальные  и простые аксессуары  (браслет и колье) дополняют образ. В таком платье каждая девушка почувствует себя королевой.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479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 «Создание моделей одежды из бумаги»  </vt:lpstr>
      <vt:lpstr>Краткое содержание проекта</vt:lpstr>
      <vt:lpstr>Ход реализации проекта</vt:lpstr>
      <vt:lpstr>Составление эскизов деталей</vt:lpstr>
      <vt:lpstr>Подготовка деталей модели</vt:lpstr>
      <vt:lpstr>Подготовка деталей модели</vt:lpstr>
      <vt:lpstr>Сборка деталей моделей</vt:lpstr>
      <vt:lpstr>Сборка деталей модели</vt:lpstr>
      <vt:lpstr>Подготовка к презентации</vt:lpstr>
      <vt:lpstr>Подготовка к презентации</vt:lpstr>
      <vt:lpstr>Презентация моделей</vt:lpstr>
      <vt:lpstr>Наш результат</vt:lpstr>
      <vt:lpstr>Авторы проекта 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моделей одежды из бумаги»  </dc:title>
  <dc:creator>SamLab.ws</dc:creator>
  <cp:lastModifiedBy>SamLab.ws</cp:lastModifiedBy>
  <cp:revision>7</cp:revision>
  <dcterms:created xsi:type="dcterms:W3CDTF">2015-09-22T09:13:50Z</dcterms:created>
  <dcterms:modified xsi:type="dcterms:W3CDTF">2015-09-22T14:24:01Z</dcterms:modified>
</cp:coreProperties>
</file>