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93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C030-1439-4501-99A7-5CA3A1062882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BED1-560C-4EE6-8239-DD98983DD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C030-1439-4501-99A7-5CA3A1062882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BED1-560C-4EE6-8239-DD98983DD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C030-1439-4501-99A7-5CA3A1062882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BED1-560C-4EE6-8239-DD98983DD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C030-1439-4501-99A7-5CA3A1062882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BED1-560C-4EE6-8239-DD98983DD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C030-1439-4501-99A7-5CA3A1062882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BED1-560C-4EE6-8239-DD98983DD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C030-1439-4501-99A7-5CA3A1062882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BED1-560C-4EE6-8239-DD98983DD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C030-1439-4501-99A7-5CA3A1062882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BED1-560C-4EE6-8239-DD98983DD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C030-1439-4501-99A7-5CA3A1062882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BED1-560C-4EE6-8239-DD98983DD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C030-1439-4501-99A7-5CA3A1062882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BED1-560C-4EE6-8239-DD98983DD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C030-1439-4501-99A7-5CA3A1062882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BED1-560C-4EE6-8239-DD98983DD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C030-1439-4501-99A7-5CA3A1062882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1EABED1-560C-4EE6-8239-DD98983DDC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59C030-1439-4501-99A7-5CA3A1062882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EABED1-560C-4EE6-8239-DD98983DDC0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презентаций на уроках английского языка.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Учитель: Кузьмина Ольга Геннадьевна.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фыва\Desktop\img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429684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фыва\Desktop\15e6b415eb426962422ba05877c8656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9"/>
            <a:ext cx="8429684" cy="5681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ENGLISH-WORK\Фоновые рисунки\19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571604" y="714356"/>
            <a:ext cx="6843737" cy="1662107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en-U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I love bananas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9427">
            <a:off x="378598" y="16984"/>
            <a:ext cx="510219" cy="63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73191">
            <a:off x="314551" y="4518917"/>
            <a:ext cx="449545" cy="55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525957">
            <a:off x="440568" y="2843421"/>
            <a:ext cx="448783" cy="55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73191">
            <a:off x="446095" y="3710316"/>
            <a:ext cx="398743" cy="49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73191">
            <a:off x="314553" y="875579"/>
            <a:ext cx="449544" cy="55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7665" y="1825572"/>
            <a:ext cx="501897" cy="62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573191">
            <a:off x="308886" y="5543377"/>
            <a:ext cx="424144" cy="52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1928794" y="1857364"/>
            <a:ext cx="6357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do you usually have for your breakfast?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714480" y="3000372"/>
          <a:ext cx="6786609" cy="307183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262203"/>
                <a:gridCol w="2262203"/>
                <a:gridCol w="2262203"/>
              </a:tblGrid>
              <a:tr h="3071834"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rgbClr val="CC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 smtClean="0">
                        <a:solidFill>
                          <a:srgbClr val="CC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 smtClean="0">
                        <a:solidFill>
                          <a:srgbClr val="CC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CC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 usually have</a:t>
                      </a:r>
                      <a:endParaRPr lang="ru-RU" sz="2400" dirty="0">
                        <a:solidFill>
                          <a:srgbClr val="CC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rgbClr val="CC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800" dirty="0" smtClean="0">
                        <a:solidFill>
                          <a:srgbClr val="CC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800" dirty="0" smtClean="0">
                        <a:solidFill>
                          <a:srgbClr val="CC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800" dirty="0" smtClean="0">
                        <a:solidFill>
                          <a:srgbClr val="CC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CC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for breakfast.</a:t>
                      </a:r>
                      <a:endParaRPr lang="ru-RU" sz="2400" dirty="0" smtClean="0">
                        <a:solidFill>
                          <a:srgbClr val="CC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3372" y="3143248"/>
            <a:ext cx="833430" cy="83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71934" y="4929198"/>
            <a:ext cx="1047744" cy="104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3438" y="4000504"/>
            <a:ext cx="976306" cy="97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57818" y="3214686"/>
            <a:ext cx="690554" cy="690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86380" y="4857760"/>
            <a:ext cx="904868" cy="90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фыва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286808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фыва\Desktop\img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8501122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фыва\Desktop\img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001056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Презентация №3. Обучение грамматике.</a:t>
            </a:r>
            <a:endParaRPr lang="ru-RU" dirty="0"/>
          </a:p>
        </p:txBody>
      </p:sp>
      <p:pic>
        <p:nvPicPr>
          <p:cNvPr id="6146" name="Picture 2" descr="C:\Users\фыва\Desktop\моя презентация\през доп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935163"/>
            <a:ext cx="8572560" cy="4922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фыва\Desktop\моя презентация\през доп.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8929718" cy="5895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фыва\Desktop\моя презентация\през доп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715404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фыва\Desktop\моя презентация\през доп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6000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/>
              <a:t>Общие сведения.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Мультимедийная</a:t>
            </a:r>
            <a:r>
              <a:rPr lang="ru-RU" dirty="0" smtClean="0"/>
              <a:t> презентация-это представление чего-либо нового с использованием </a:t>
            </a:r>
            <a:r>
              <a:rPr lang="ru-RU" dirty="0" err="1" smtClean="0"/>
              <a:t>мульмимедийных</a:t>
            </a:r>
            <a:r>
              <a:rPr lang="ru-RU" dirty="0" smtClean="0"/>
              <a:t> технологий. Она как правило содержит комбинации следующих основных элементов: видео, аудио, рисунки, фотографии, текст, анимацию, навигацию.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фыва\Desktop\моя презентация\през доп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71481"/>
            <a:ext cx="8929718" cy="5753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Презентация №4. </a:t>
            </a:r>
            <a:r>
              <a:rPr lang="en-US" dirty="0" smtClean="0"/>
              <a:t>London quiz</a:t>
            </a:r>
            <a:endParaRPr lang="ru-RU" dirty="0"/>
          </a:p>
        </p:txBody>
      </p:sp>
      <p:pic>
        <p:nvPicPr>
          <p:cNvPr id="11266" name="Picture 2" descr="C:\Users\фыва\Desktop\лон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935163"/>
            <a:ext cx="8072494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фыва\Desktop\лонд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358246" cy="5895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фыва\Desktop\лонд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9"/>
            <a:ext cx="8215370" cy="5681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9" name="Picture 3" descr="C:\Users\фыва\Desktop\img11.jpgd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8358246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фыва\Desktop\img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8286808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фыва\Desktop\img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8215370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фыва\Desktop\img4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358246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фыва\Desktop\img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8286808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фыва\Desktop\img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8286808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	</a:t>
            </a:r>
            <a:br>
              <a:rPr lang="ru-RU" dirty="0" smtClean="0"/>
            </a:br>
            <a:r>
              <a:rPr lang="ru-RU" sz="6700" dirty="0" err="1" smtClean="0"/>
              <a:t>Мультимедийная</a:t>
            </a:r>
            <a:r>
              <a:rPr lang="ru-RU" sz="6700" dirty="0" smtClean="0"/>
              <a:t> презентация </a:t>
            </a:r>
            <a:r>
              <a:rPr lang="en-US" sz="6700" dirty="0" smtClean="0"/>
              <a:t>Power Point</a:t>
            </a:r>
            <a:endParaRPr lang="ru-RU" sz="6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r>
              <a:rPr lang="ru-RU" dirty="0" smtClean="0"/>
              <a:t>Классический вариант </a:t>
            </a:r>
            <a:r>
              <a:rPr lang="ru-RU" dirty="0" err="1" smtClean="0"/>
              <a:t>мультимедийной</a:t>
            </a:r>
            <a:r>
              <a:rPr lang="ru-RU" dirty="0" smtClean="0"/>
              <a:t> презентации, основан на демонстрации слайд-шоу. Этот вид презентаций отличается простотой использования и легкостью видоизменения содержания, основных параметров и настроек. Презентации </a:t>
            </a:r>
            <a:r>
              <a:rPr lang="ru-RU" dirty="0" err="1" smtClean="0"/>
              <a:t>Power</a:t>
            </a:r>
            <a:r>
              <a:rPr lang="ru-RU" dirty="0" smtClean="0"/>
              <a:t> </a:t>
            </a:r>
            <a:r>
              <a:rPr lang="ru-RU" dirty="0" err="1" smtClean="0"/>
              <a:t>Point</a:t>
            </a:r>
            <a:r>
              <a:rPr lang="ru-RU" dirty="0" smtClean="0"/>
              <a:t> необходимы для оптимизации учебного процесса, именно поэтому в настоящее время широко используются при проведении семинаров, тренингов и курсов повышения квалификации. Удобная слайдовая структура и возможность разместить достаточный объем графической и текстовой информации.</a:t>
            </a:r>
          </a:p>
          <a:p>
            <a:r>
              <a:rPr lang="ru-RU" dirty="0" smtClean="0"/>
              <a:t>В состав данного вида презентаций включается графические объекты типа диаграмм, организационных структур, фотографий и схем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фыва\Desktop\img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358246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фыва\Desktop\img1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358246" cy="57864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фыва\Desktop\моя презентация\през сл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Преимущества использования презентаций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Использование презентаций позволяет проводить уроки на высоком эстетическом и эмоциональном уровне( анимация, музыка)</a:t>
            </a:r>
          </a:p>
          <a:p>
            <a:r>
              <a:rPr lang="ru-RU" sz="2000" dirty="0" smtClean="0"/>
              <a:t>Обеспечивает наглядность(не возникает проблем с отсутствием раздаточного материала с заданиями)</a:t>
            </a:r>
          </a:p>
          <a:p>
            <a:r>
              <a:rPr lang="ru-RU" sz="2000" dirty="0" smtClean="0"/>
              <a:t>Привлекает большое количество дидактического материала</a:t>
            </a:r>
          </a:p>
          <a:p>
            <a:r>
              <a:rPr lang="ru-RU" sz="2000" dirty="0" smtClean="0"/>
              <a:t>Повышает объем выполняемой работы в 1,5-2 раза</a:t>
            </a:r>
          </a:p>
          <a:p>
            <a:r>
              <a:rPr lang="ru-RU" sz="2000" dirty="0" smtClean="0"/>
              <a:t>Обеспечивает высокую степень дифференциации обучения( индивидуальный подход к каждому ученику, применение разно уровневых заданий)</a:t>
            </a:r>
          </a:p>
          <a:p>
            <a:r>
              <a:rPr lang="ru-RU" sz="2000" dirty="0" smtClean="0"/>
              <a:t>Повышает мотивацию и создает благоприятные условия для лучшего взаимопонимания учителя и ученика и их сотрудничества в учебном процессе.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Этапы работы над презентацией.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1. Подготовка</a:t>
            </a:r>
          </a:p>
          <a:p>
            <a:r>
              <a:rPr lang="ru-RU" sz="2000" dirty="0" smtClean="0"/>
              <a:t>2. Ознакомление( изучение темы проекта)</a:t>
            </a:r>
          </a:p>
          <a:p>
            <a:r>
              <a:rPr lang="ru-RU" sz="2000" dirty="0" smtClean="0"/>
              <a:t>3. Поиск текстовой информации( работа над названием проекта, формулировка целей, задач)</a:t>
            </a:r>
          </a:p>
          <a:p>
            <a:r>
              <a:rPr lang="ru-RU" sz="2000" dirty="0" smtClean="0"/>
              <a:t>4. Обработка текстовой информации( заполнение слайдов)</a:t>
            </a:r>
          </a:p>
          <a:p>
            <a:r>
              <a:rPr lang="ru-RU" sz="2000" dirty="0" smtClean="0"/>
              <a:t>5. Оформление презентации( вставка графической информации, </a:t>
            </a:r>
            <a:r>
              <a:rPr lang="ru-RU" sz="2000" dirty="0" err="1" smtClean="0"/>
              <a:t>мультимедийных</a:t>
            </a:r>
            <a:r>
              <a:rPr lang="ru-RU" sz="2000" dirty="0" smtClean="0"/>
              <a:t> приложений)</a:t>
            </a:r>
          </a:p>
          <a:p>
            <a:r>
              <a:rPr lang="ru-RU" sz="2000" dirty="0" smtClean="0"/>
              <a:t>6. Защита проекта</a:t>
            </a:r>
          </a:p>
          <a:p>
            <a:r>
              <a:rPr lang="ru-RU" sz="2000" dirty="0" smtClean="0"/>
              <a:t>7. Итог( высказывание мнений по своему проекту и по проектам одноклассников)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Критерии оценивания презентации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1. самостоятельность выполнения работы</a:t>
            </a:r>
          </a:p>
          <a:p>
            <a:r>
              <a:rPr lang="ru-RU" dirty="0" smtClean="0"/>
              <a:t>  2. выполнение работы в срок</a:t>
            </a:r>
          </a:p>
          <a:p>
            <a:r>
              <a:rPr lang="ru-RU" dirty="0" smtClean="0"/>
              <a:t>  3. наличие обоих продуктов (презентации и доклада)</a:t>
            </a:r>
          </a:p>
          <a:p>
            <a:r>
              <a:rPr lang="ru-RU" dirty="0" smtClean="0"/>
              <a:t>  4. верное форматирование по образцу (для текста)</a:t>
            </a:r>
          </a:p>
          <a:p>
            <a:r>
              <a:rPr lang="ru-RU" dirty="0" smtClean="0"/>
              <a:t>  5. гармоничность стиля, дизайна, содержания (для презентации)</a:t>
            </a:r>
          </a:p>
          <a:p>
            <a:r>
              <a:rPr lang="ru-RU" dirty="0" smtClean="0"/>
              <a:t>  6. защита работы (с использованием презентации)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Презентация №1. Развитие навыков говорения.</a:t>
            </a:r>
            <a:endParaRPr lang="ru-RU" dirty="0"/>
          </a:p>
        </p:txBody>
      </p:sp>
      <p:pic>
        <p:nvPicPr>
          <p:cNvPr id="1026" name="Picture 2" descr="C:\Users\фыва\Desktop\моя презентация\пре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35163"/>
            <a:ext cx="8215370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фыва\Desktop\моя презентация\пре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3676" y="428604"/>
            <a:ext cx="8383166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фыва\Desktop\img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286808" cy="5517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293</TotalTime>
  <Words>299</Words>
  <Application>Microsoft Office PowerPoint</Application>
  <PresentationFormat>Экран (4:3)</PresentationFormat>
  <Paragraphs>47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Поток</vt:lpstr>
      <vt:lpstr>Использование мультимедийных презентаций на уроках английского языка.</vt:lpstr>
      <vt:lpstr>Общие сведения.</vt:lpstr>
      <vt:lpstr>  Мультимедийная презентация Power Point</vt:lpstr>
      <vt:lpstr>Преимущества использования презентаций</vt:lpstr>
      <vt:lpstr>Этапы работы над презентацией.</vt:lpstr>
      <vt:lpstr>Критерии оценивания презентации</vt:lpstr>
      <vt:lpstr>Презентация №1. Развитие навыков говорения.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Презентация №3. Обучение грамматике.</vt:lpstr>
      <vt:lpstr>Слайд 17</vt:lpstr>
      <vt:lpstr>Слайд 18</vt:lpstr>
      <vt:lpstr>Слайд 19</vt:lpstr>
      <vt:lpstr>Слайд 20</vt:lpstr>
      <vt:lpstr>Презентация №4. London quiz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мультимедийных презентаций на уроках английского языка.</dc:title>
  <dc:creator>фыва</dc:creator>
  <cp:lastModifiedBy>фыва</cp:lastModifiedBy>
  <cp:revision>33</cp:revision>
  <dcterms:created xsi:type="dcterms:W3CDTF">2014-01-16T07:44:28Z</dcterms:created>
  <dcterms:modified xsi:type="dcterms:W3CDTF">2014-01-17T18:32:26Z</dcterms:modified>
</cp:coreProperties>
</file>