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6" r:id="rId12"/>
    <p:sldId id="264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576" autoAdjust="0"/>
  </p:normalViewPr>
  <p:slideViewPr>
    <p:cSldViewPr>
      <p:cViewPr>
        <p:scale>
          <a:sx n="77" d="100"/>
          <a:sy n="77" d="100"/>
        </p:scale>
        <p:origin x="-9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08AA9-9E35-4EB5-815C-88CA5EA1F7DD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0FA2-79DE-473E-AC51-5BF16DFCEF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59735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Презентация к уроку литературы в 7 классе по творчеству Л. Улицкой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Подготовила Рыжкова Т.Н. учитель русского языка и литературы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3960439"/>
          </a:xfrm>
        </p:spPr>
        <p:txBody>
          <a:bodyPr>
            <a:normAutofit/>
          </a:bodyPr>
          <a:lstStyle/>
          <a:p>
            <a:r>
              <a:rPr lang="ru-RU" b="1" dirty="0" smtClean="0"/>
              <a:t>Оксюморон – соединение противоположных по смыслу понятий в одном художественном образе.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539602"/>
          </a:xfrm>
        </p:spPr>
        <p:txBody>
          <a:bodyPr/>
          <a:lstStyle/>
          <a:p>
            <a:r>
              <a:rPr lang="ru-RU" dirty="0" smtClean="0"/>
              <a:t>Взаимную </a:t>
            </a:r>
            <a:r>
              <a:rPr lang="ru-RU" dirty="0" smtClean="0"/>
              <a:t>привязанность людей определяют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780928"/>
            <a:ext cx="7704856" cy="2448272"/>
          </a:xfrm>
        </p:spPr>
        <p:txBody>
          <a:bodyPr numCol="2">
            <a:normAutofit/>
          </a:bodyPr>
          <a:lstStyle/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Уважение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Доброта 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Интерес 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Доброжелательность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скренность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мение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прощать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688632"/>
          </a:xfrm>
        </p:spPr>
        <p:txBody>
          <a:bodyPr>
            <a:normAutofit/>
          </a:bodyPr>
          <a:lstStyle/>
          <a:p>
            <a:r>
              <a:rPr lang="ru-RU" dirty="0" smtClean="0"/>
              <a:t>Произведения Л. Улицкой – это чтение для человека, которому интересно через призму чужих жизненных ситуаций увидеть собственную мысль, мир своей родины.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6048672"/>
          </a:xfrm>
        </p:spPr>
        <p:txBody>
          <a:bodyPr>
            <a:normAutofit/>
          </a:bodyPr>
          <a:lstStyle/>
          <a:p>
            <a:r>
              <a:rPr lang="ru-RU" dirty="0" smtClean="0"/>
              <a:t>Домашнее задание.</a:t>
            </a:r>
            <a:br>
              <a:rPr lang="ru-RU" dirty="0" smtClean="0"/>
            </a:br>
            <a:r>
              <a:rPr lang="ru-RU" dirty="0" smtClean="0"/>
              <a:t>Напишите небольшое сочинение на тему:</a:t>
            </a:r>
            <a:br>
              <a:rPr lang="ru-RU" dirty="0" smtClean="0"/>
            </a:br>
            <a:r>
              <a:rPr lang="ru-RU" dirty="0" smtClean="0"/>
              <a:t>« Научил ли читателя рассказ </a:t>
            </a:r>
            <a:br>
              <a:rPr lang="ru-RU" dirty="0" smtClean="0"/>
            </a:br>
            <a:r>
              <a:rPr lang="ru-RU" dirty="0" smtClean="0"/>
              <a:t>Л. Улицкой « Капустное чудо» встрече с жизнью?»</a:t>
            </a:r>
            <a:br>
              <a:rPr lang="ru-RU" dirty="0" smtClean="0"/>
            </a:br>
            <a:r>
              <a:rPr lang="ru-RU" dirty="0" smtClean="0"/>
              <a:t>или «</a:t>
            </a:r>
            <a:r>
              <a:rPr lang="ru-RU" sz="4000" dirty="0" smtClean="0"/>
              <a:t>Размышления после чтения рассказа Л. Улицкой «Капустное чудо»…»</a:t>
            </a:r>
            <a:endParaRPr lang="ru-RU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Рабочий лист</a:t>
            </a:r>
            <a:br>
              <a:rPr lang="ru-RU" dirty="0" smtClean="0"/>
            </a:br>
            <a:r>
              <a:rPr lang="ru-RU" dirty="0" smtClean="0"/>
              <a:t>ФИ </a:t>
            </a:r>
            <a:r>
              <a:rPr lang="ru-RU" dirty="0" err="1" smtClean="0"/>
              <a:t>учащегося__________________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657648"/>
          <a:ext cx="9144000" cy="5200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6486"/>
                <a:gridCol w="3076486"/>
                <a:gridCol w="2991028"/>
              </a:tblGrid>
              <a:tr h="100571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Ассоциативный ряд</a:t>
                      </a:r>
                      <a:r>
                        <a:rPr lang="ru-RU" sz="2800" baseline="0" dirty="0" smtClean="0"/>
                        <a:t> к слову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sz="2800" dirty="0" smtClean="0"/>
                        <a:t>Мои</a:t>
                      </a:r>
                      <a:r>
                        <a:rPr lang="ru-RU" sz="2800" baseline="0" dirty="0" smtClean="0"/>
                        <a:t> ожидания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Прогноз</a:t>
                      </a:r>
                      <a:endParaRPr lang="ru-RU" sz="2800" dirty="0"/>
                    </a:p>
                  </a:txBody>
                  <a:tcPr/>
                </a:tc>
              </a:tr>
              <a:tr h="419464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725144"/>
            <a:ext cx="8460432" cy="1899642"/>
          </a:xfrm>
        </p:spPr>
        <p:txBody>
          <a:bodyPr>
            <a:normAutofit fontScale="90000"/>
          </a:bodyPr>
          <a:lstStyle/>
          <a:p>
            <a:r>
              <a:rPr lang="ru-RU" sz="6600" dirty="0" smtClean="0"/>
              <a:t>Людмила Евгеньевна </a:t>
            </a:r>
            <a:r>
              <a:rPr lang="ru-RU" sz="6600" dirty="0"/>
              <a:t>У</a:t>
            </a:r>
            <a:r>
              <a:rPr lang="ru-RU" sz="6600" dirty="0" smtClean="0"/>
              <a:t>лицкая</a:t>
            </a:r>
            <a:endParaRPr lang="ru-RU" sz="6600" dirty="0"/>
          </a:p>
        </p:txBody>
      </p:sp>
      <p:pic>
        <p:nvPicPr>
          <p:cNvPr id="4" name="Рисунок 3" descr="Улицка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6336704" cy="4759568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0"/>
            <a:ext cx="8229600" cy="1211560"/>
          </a:xfrm>
        </p:spPr>
        <p:txBody>
          <a:bodyPr/>
          <a:lstStyle/>
          <a:p>
            <a:r>
              <a:rPr lang="ru-RU" dirty="0" smtClean="0"/>
              <a:t>Жизнь и творчество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836712"/>
            <a:ext cx="7200800" cy="5760640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Людмила Улицкая родилась 23 февраля 1943 года в Башкирии. После войны семья вернулась в Москву. Улицкая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акончила МГУ по специальности биолог-генетик.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Первый сборник рассказов вышел во Франции в 1983 году  на французском языке.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России известность пришла после выхода фильмов, созданных по ее сценарию: «Сестрички Либерти» Владимира </a:t>
            </a:r>
            <a:r>
              <a:rPr lang="ru-RU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Грамматикова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 «Женщина для всех» Анатолия </a:t>
            </a:r>
            <a:r>
              <a:rPr lang="ru-RU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Матешко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и после публикации повести «Сонечка» .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 роман «Казус </a:t>
            </a:r>
            <a:r>
              <a:rPr lang="ru-RU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Кукоцкого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 ее наградили премией Буккера .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2004 году на Международной книжной ярмарке в Москве Людмила Улицкая названа писательницей года.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539602"/>
          </a:xfrm>
        </p:spPr>
        <p:txBody>
          <a:bodyPr/>
          <a:lstStyle/>
          <a:p>
            <a:r>
              <a:rPr lang="ru-RU" dirty="0" smtClean="0"/>
              <a:t>Взаимную привязанность людей определяют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780928"/>
            <a:ext cx="7704856" cy="2448272"/>
          </a:xfrm>
        </p:spPr>
        <p:txBody>
          <a:bodyPr numCol="2">
            <a:normAutofit/>
          </a:bodyPr>
          <a:lstStyle/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Уважение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Доброта 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Интерес 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Доброжелательность</a:t>
            </a: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скренность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мение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прощать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Сестры </a:t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>Дуся и Оля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564904"/>
            <a:ext cx="7056784" cy="39604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 6 лет                                      младше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Сироты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«Испуганно жмутся друг к дружке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ru-RU" dirty="0" smtClean="0">
                <a:solidFill>
                  <a:srgbClr val="00B050"/>
                </a:solidFill>
              </a:rPr>
              <a:t>»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«Молчат, только шуршат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ru-RU" dirty="0" smtClean="0">
                <a:solidFill>
                  <a:srgbClr val="00B050"/>
                </a:solidFill>
              </a:rPr>
              <a:t>»</a:t>
            </a:r>
          </a:p>
          <a:p>
            <a:endParaRPr lang="ru-RU" dirty="0" smtClean="0">
              <a:solidFill>
                <a:srgbClr val="00B050"/>
              </a:solidFill>
            </a:endParaRPr>
          </a:p>
          <a:p>
            <a:endParaRPr lang="ru-RU" dirty="0" smtClean="0">
              <a:solidFill>
                <a:srgbClr val="00B050"/>
              </a:solidFill>
            </a:endParaRPr>
          </a:p>
          <a:p>
            <a:r>
              <a:rPr lang="ru-RU" dirty="0" smtClean="0">
                <a:solidFill>
                  <a:srgbClr val="00B050"/>
                </a:solidFill>
              </a:rPr>
              <a:t>Фактически </a:t>
            </a:r>
          </a:p>
          <a:p>
            <a:r>
              <a:rPr lang="ru-RU" dirty="0">
                <a:solidFill>
                  <a:srgbClr val="00B050"/>
                </a:solidFill>
              </a:rPr>
              <a:t>о</a:t>
            </a:r>
            <a:r>
              <a:rPr lang="ru-RU" dirty="0" smtClean="0">
                <a:solidFill>
                  <a:srgbClr val="00B050"/>
                </a:solidFill>
              </a:rPr>
              <a:t>дно лицо,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образ ребёнка послевоенных лет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ru-RU" dirty="0" smtClean="0">
                <a:solidFill>
                  <a:srgbClr val="00B050"/>
                </a:solidFill>
              </a:rPr>
              <a:t>  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2624464">
            <a:off x="5591112" y="1838611"/>
            <a:ext cx="1086688" cy="6763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2657623">
            <a:off x="2380472" y="4428205"/>
            <a:ext cx="868438" cy="6763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7984692">
            <a:off x="5903366" y="4435932"/>
            <a:ext cx="881794" cy="6763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8068716">
            <a:off x="2418377" y="1843245"/>
            <a:ext cx="1086688" cy="6763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4644008" y="2924944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412776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Пейзаж - картины природы в художественном </a:t>
            </a:r>
            <a:r>
              <a:rPr lang="ru-RU" sz="4800" b="1" dirty="0" smtClean="0"/>
              <a:t>произведении</a:t>
            </a:r>
            <a:r>
              <a:rPr lang="ru-RU" sz="4800" dirty="0" smtClean="0"/>
              <a:t>.</a:t>
            </a:r>
            <a:endParaRPr lang="ru-RU" sz="4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5445223"/>
          </a:xfrm>
        </p:spPr>
        <p:txBody>
          <a:bodyPr>
            <a:normAutofit/>
          </a:bodyPr>
          <a:lstStyle/>
          <a:p>
            <a:r>
              <a:rPr lang="ru-RU" b="1" dirty="0" smtClean="0"/>
              <a:t>Детали-символы:</a:t>
            </a:r>
            <a:br>
              <a:rPr lang="ru-RU" b="1" dirty="0" smtClean="0"/>
            </a:br>
            <a:r>
              <a:rPr lang="ru-RU" b="1" dirty="0" smtClean="0"/>
              <a:t> холод, сумрак, дождь, снег, кучи капустных листьев, перемешанных со </a:t>
            </a:r>
            <a:r>
              <a:rPr lang="ru-RU" b="1" dirty="0" smtClean="0"/>
              <a:t>снегом.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816423"/>
          </a:xfrm>
        </p:spPr>
        <p:txBody>
          <a:bodyPr>
            <a:normAutofit/>
          </a:bodyPr>
          <a:lstStyle/>
          <a:p>
            <a:r>
              <a:rPr lang="ru-RU" b="1" dirty="0" smtClean="0"/>
              <a:t>Мотив – устойчивый формально-содержательный компонент литературного текста.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Они подошли к повороту, остановились, собираясь перейти дорогу: деревенская робость перед машинами все еще оставалась в Дусе. Навстречу им несся грузовик, освещая фарами бежавший перед ним раскосый кусок брусчатки. Девочки стояли. Машина, не сбавляя ходу, резко повернула, под фонарем сверкнул бело-голубым сиянием ее груз – высоко вздыбившаяся над бортом капуста. Машина вильнула возле них, рванулась и поехала мимо, сбросив к их ногам два огромных кочана. Они крякнули, стукнувшись о дорогу. Один распался надвое, второй покатился, слегка подпрыгивая, прямо к ногам Ольги.</a:t>
            </a:r>
          </a:p>
          <a:p>
            <a:pPr algn="l"/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Они посмотрели друг на дружку – два светло-голубых изумленных глаза смотрели в другие, точно такие же. Сняли с плеч мешок, которым укрывались, сунули в него цельный кочан и тот, что распался. Дуся не могла взвалить на плечи мешок – был слишком тяжел. Они взялись за углы мешка. Вострая Дуся подложила под него картонку, и они поволокли его...</a:t>
            </a:r>
          </a:p>
          <a:p>
            <a:pPr algn="l"/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Ипатьевой дома не было. Она сидела у подружки Кротовой, плакала, утирая слезы кривым ситцевым лоскутом:</a:t>
            </a:r>
          </a:p>
          <a:p>
            <a:pPr algn="l"/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Шура, подумай, ведь два раза к ларьку бегала... Пропали, пропали девчоночки мои... Цыгане свели или кто...</a:t>
            </a:r>
          </a:p>
          <a:p>
            <a:pPr algn="l"/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Да найдутся, кому они нужны-то? Сама подумай! – утешала ее Кротова.</a:t>
            </a:r>
          </a:p>
          <a:p>
            <a:pPr algn="l"/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Девчоночки-то какие были! Золотые, ласковые... Как же они без меня? А я-то, я-то как без них? – убивалась Ипатьева, комкая промокшую тряпочку.</a:t>
            </a:r>
          </a:p>
          <a:p>
            <a:pPr algn="l"/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 девочки в темноте выложили на стол капусту, сели, не раздеваясь, на стул и ждали...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502</Words>
  <Application>Microsoft Office PowerPoint</Application>
  <PresentationFormat>Экран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Людмила Евгеньевна Улицкая</vt:lpstr>
      <vt:lpstr>Жизнь и творчество</vt:lpstr>
      <vt:lpstr>Взаимную привязанность людей определяют</vt:lpstr>
      <vt:lpstr>Сестры  Дуся и Оля</vt:lpstr>
      <vt:lpstr>Слайд 6</vt:lpstr>
      <vt:lpstr>Детали-символы:  холод, сумрак, дождь, снег, кучи капустных листьев, перемешанных со снегом.</vt:lpstr>
      <vt:lpstr>Мотив – устойчивый формально-содержательный компонент литературного текста.</vt:lpstr>
      <vt:lpstr>Слайд 9</vt:lpstr>
      <vt:lpstr>Оксюморон – соединение противоположных по смыслу понятий в одном художественном образе.</vt:lpstr>
      <vt:lpstr>Взаимную привязанность людей определяют</vt:lpstr>
      <vt:lpstr>Произведения Л. Улицкой – это чтение для человека, которому интересно через призму чужих жизненных ситуаций увидеть собственную мысль, мир своей родины.</vt:lpstr>
      <vt:lpstr>Домашнее задание. Напишите небольшое сочинение на тему: « Научил ли читателя рассказ  Л. Улицкой « Капустное чудо» встрече с жизнью?» или «Размышления после чтения рассказа Л. Улицкой «Капустное чудо»…»</vt:lpstr>
      <vt:lpstr>Рабочий лист ФИ учащегося__________________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Людмила Улицкая</dc:title>
  <dc:creator>user</dc:creator>
  <cp:lastModifiedBy>user</cp:lastModifiedBy>
  <cp:revision>23</cp:revision>
  <dcterms:created xsi:type="dcterms:W3CDTF">2015-02-24T06:22:38Z</dcterms:created>
  <dcterms:modified xsi:type="dcterms:W3CDTF">2015-04-17T05:37:02Z</dcterms:modified>
</cp:coreProperties>
</file>