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414EA-2894-472B-8700-557F8172195B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D4A8-E720-4FD5-9259-A158A162A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D4A8-E720-4FD5-9259-A158A162AE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4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57329E-AF4F-4493-9924-46302325A1FA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BEB927-62FE-4498-8151-FF1CC60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"/>
            <a:ext cx="4961240" cy="68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1440160"/>
          </a:xfrm>
        </p:spPr>
        <p:txBody>
          <a:bodyPr/>
          <a:lstStyle/>
          <a:p>
            <a:r>
              <a:rPr lang="ru-RU" dirty="0" smtClean="0"/>
              <a:t>Прочитайте текст. Подберите и напишите подходящие по </a:t>
            </a:r>
            <a:r>
              <a:rPr lang="ru-RU" dirty="0" smtClean="0"/>
              <a:t>смыслу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9144000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(Какой?)…в сентябре лес – в нем рядом весна и осень. </a:t>
            </a:r>
          </a:p>
          <a:p>
            <a:pPr marL="0" indent="0">
              <a:buNone/>
            </a:pPr>
            <a:r>
              <a:rPr lang="ru-RU" sz="2400" dirty="0" smtClean="0"/>
              <a:t>(Какой?)…лист и (какая?)…травинка.</a:t>
            </a:r>
          </a:p>
          <a:p>
            <a:pPr marL="0" indent="0">
              <a:buNone/>
            </a:pPr>
            <a:r>
              <a:rPr lang="ru-RU" sz="2400" dirty="0" smtClean="0"/>
              <a:t>(Какие?)…травы и (какие?)…цветы.</a:t>
            </a:r>
          </a:p>
          <a:p>
            <a:pPr marL="0" indent="0">
              <a:buNone/>
            </a:pPr>
            <a:r>
              <a:rPr lang="ru-RU" sz="2400" dirty="0" smtClean="0"/>
              <a:t>(Какой?)…иней и бабочки.</a:t>
            </a:r>
          </a:p>
          <a:p>
            <a:pPr marL="0" indent="0">
              <a:buNone/>
            </a:pPr>
            <a:r>
              <a:rPr lang="ru-RU" sz="2400" dirty="0" smtClean="0"/>
              <a:t>(Какое?)…солнце и (какой?)…ветер.</a:t>
            </a:r>
          </a:p>
          <a:p>
            <a:pPr marL="0" indent="0">
              <a:buNone/>
            </a:pPr>
            <a:r>
              <a:rPr lang="ru-RU" sz="2400" dirty="0" smtClean="0"/>
              <a:t>Увядание и рассвет. Песни и тишина. Грустно и радостно!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2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6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6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6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Придумайте и запишите предложение в стиле автора.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16832"/>
            <a:ext cx="7125112" cy="29338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Вдруг вынырнула девочка махонькая. Волосёнки рыженькие… </a:t>
            </a:r>
            <a:endParaRPr lang="ru-RU" sz="2400" dirty="0"/>
          </a:p>
        </p:txBody>
      </p:sp>
      <p:pic>
        <p:nvPicPr>
          <p:cNvPr id="1026" name="Picture 2" descr="C:\Users\ASUS\Desktop\Новая папка\dabu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2879813" cy="1919874"/>
          </a:xfrm>
          <a:prstGeom prst="rect">
            <a:avLst/>
          </a:prstGeom>
          <a:noFill/>
        </p:spPr>
      </p:pic>
      <p:pic>
        <p:nvPicPr>
          <p:cNvPr id="1027" name="Picture 3" descr="C:\Users\ASUS\Desktop\Новая папка\post-1294179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21088"/>
            <a:ext cx="2832315" cy="2124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Найдите рифму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564904"/>
            <a:ext cx="324036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96552" y="4581128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а) Мы прошлись по ….. .</a:t>
            </a:r>
          </a:p>
          <a:p>
            <a:pPr>
              <a:buNone/>
            </a:pPr>
            <a:r>
              <a:rPr lang="ru-RU" sz="2400" dirty="0" smtClean="0"/>
              <a:t>	    Там кормили ….. ,</a:t>
            </a:r>
          </a:p>
          <a:p>
            <a:pPr>
              <a:buNone/>
            </a:pPr>
            <a:r>
              <a:rPr lang="ru-RU" sz="2400" dirty="0" smtClean="0"/>
              <a:t>	    Крокодила и ….. ,</a:t>
            </a:r>
          </a:p>
          <a:p>
            <a:pPr>
              <a:buNone/>
            </a:pPr>
            <a:r>
              <a:rPr lang="ru-RU" sz="2400" dirty="0" smtClean="0"/>
              <a:t>	    Антилопу и …..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3440" y="170080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б) Ещё земли печален ….. ,</a:t>
            </a:r>
          </a:p>
          <a:p>
            <a:r>
              <a:rPr lang="ru-RU" sz="2400" dirty="0" smtClean="0"/>
              <a:t>А воздух уж весною ….. ,</a:t>
            </a:r>
          </a:p>
          <a:p>
            <a:r>
              <a:rPr lang="ru-RU" sz="2400" dirty="0" smtClean="0"/>
              <a:t>И мёртвый стебель ….. ,</a:t>
            </a:r>
          </a:p>
          <a:p>
            <a:r>
              <a:rPr lang="ru-RU" sz="2400" dirty="0" smtClean="0"/>
              <a:t>И ветви елей ….. ,</a:t>
            </a:r>
            <a:endParaRPr lang="ru-RU" sz="2400" dirty="0"/>
          </a:p>
        </p:txBody>
      </p:sp>
      <p:pic>
        <p:nvPicPr>
          <p:cNvPr id="2050" name="Picture 2" descr="C:\Users\ASUS\Desktop\Новая папка\skachat-krokodilchik-svomp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095500" cy="2095500"/>
          </a:xfrm>
          <a:prstGeom prst="rect">
            <a:avLst/>
          </a:prstGeom>
          <a:noFill/>
        </p:spPr>
      </p:pic>
      <p:pic>
        <p:nvPicPr>
          <p:cNvPr id="2051" name="Picture 3" descr="C:\Users\ASUS\Desktop\Новая папка\6993aae69e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Определите , всегда ли правильно употреблены местоимения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На берёзках сидят снегири. Они занесены снегом.</a:t>
            </a:r>
          </a:p>
          <a:p>
            <a:r>
              <a:rPr lang="ru-RU" dirty="0" smtClean="0"/>
              <a:t>Щенок подбежал к мальчику. Он вилял хвостом.</a:t>
            </a:r>
          </a:p>
          <a:p>
            <a:r>
              <a:rPr lang="ru-RU" dirty="0" smtClean="0"/>
              <a:t>Дети подошли к родителям. Они были голодные.</a:t>
            </a:r>
          </a:p>
          <a:p>
            <a:r>
              <a:rPr lang="ru-RU" dirty="0" smtClean="0"/>
              <a:t>Миша покрасил ящик. Он стал весь чёрный.</a:t>
            </a:r>
          </a:p>
          <a:p>
            <a:r>
              <a:rPr lang="ru-RU" dirty="0" smtClean="0"/>
              <a:t>Собака сидит в будке. Она деревянная.</a:t>
            </a:r>
          </a:p>
          <a:p>
            <a:r>
              <a:rPr lang="ru-RU" dirty="0" smtClean="0"/>
              <a:t>Мальчик увидел ежа. Он зашипел на него.</a:t>
            </a:r>
            <a:endParaRPr lang="ru-RU" dirty="0"/>
          </a:p>
        </p:txBody>
      </p:sp>
      <p:pic>
        <p:nvPicPr>
          <p:cNvPr id="3074" name="Picture 2" descr="C:\Users\ASUS\Desktop\Новая папка\69881584_1296226293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157192"/>
            <a:ext cx="1499659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5434765" cy="924475"/>
          </a:xfrm>
        </p:spPr>
        <p:txBody>
          <a:bodyPr/>
          <a:lstStyle/>
          <a:p>
            <a:r>
              <a:rPr lang="ru-RU" dirty="0" smtClean="0"/>
              <a:t>Письмо по памяти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437112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команда:</a:t>
            </a:r>
          </a:p>
          <a:p>
            <a:endParaRPr lang="ru-RU" dirty="0" smtClean="0"/>
          </a:p>
          <a:p>
            <a:r>
              <a:rPr lang="ru-RU" dirty="0" smtClean="0"/>
              <a:t>У косули маленькие рожки</a:t>
            </a:r>
          </a:p>
          <a:p>
            <a:r>
              <a:rPr lang="ru-RU" dirty="0" smtClean="0"/>
              <a:t>И большие грустные глаза,</a:t>
            </a:r>
          </a:p>
          <a:p>
            <a:r>
              <a:rPr lang="ru-RU" dirty="0" smtClean="0"/>
              <a:t>Верба клонит к ней свои сережки,</a:t>
            </a:r>
          </a:p>
          <a:p>
            <a:r>
              <a:rPr lang="ru-RU" dirty="0" smtClean="0"/>
              <a:t>Серебрит копытца ей роса.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1412776"/>
            <a:ext cx="406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команда</a:t>
            </a:r>
          </a:p>
          <a:p>
            <a:endParaRPr lang="ru-RU" dirty="0" smtClean="0"/>
          </a:p>
          <a:p>
            <a:r>
              <a:rPr lang="ru-RU" dirty="0" smtClean="0"/>
              <a:t>Задремали звёзды золотые,</a:t>
            </a:r>
          </a:p>
          <a:p>
            <a:r>
              <a:rPr lang="ru-RU" dirty="0" smtClean="0"/>
              <a:t>Задрожало зеркало затона,</a:t>
            </a:r>
          </a:p>
          <a:p>
            <a:r>
              <a:rPr lang="ru-RU" dirty="0" smtClean="0"/>
              <a:t>Брезжит свет на заводи речные</a:t>
            </a:r>
          </a:p>
          <a:p>
            <a:r>
              <a:rPr lang="ru-RU" dirty="0" smtClean="0"/>
              <a:t>И румянит сетку небосклона.</a:t>
            </a:r>
            <a:endParaRPr lang="ru-RU" dirty="0"/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rot="16200000" flipH="1">
            <a:off x="2087724" y="2960948"/>
            <a:ext cx="4896544" cy="208823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Users\ASUS\Desktop\Новая папка\79113787_1318772692_image9066178661289389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221088"/>
            <a:ext cx="2430413" cy="1822810"/>
          </a:xfrm>
          <a:prstGeom prst="rect">
            <a:avLst/>
          </a:prstGeom>
          <a:noFill/>
        </p:spPr>
      </p:pic>
      <p:pic>
        <p:nvPicPr>
          <p:cNvPr id="4099" name="Picture 3" descr="C:\Users\ASUS\Desktop\Новая папка\71381412_svetloy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3562558" cy="924475"/>
          </a:xfrm>
        </p:spPr>
        <p:txBody>
          <a:bodyPr/>
          <a:lstStyle/>
          <a:p>
            <a:r>
              <a:rPr lang="ru-RU" dirty="0" smtClean="0"/>
              <a:t>Фразеологизмы</a:t>
            </a:r>
            <a:br>
              <a:rPr lang="ru-RU" dirty="0" smtClean="0"/>
            </a:br>
            <a:r>
              <a:rPr lang="ru-RU" smtClean="0"/>
              <a:t>Объясните значение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2420888"/>
            <a:ext cx="5616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Аника</a:t>
            </a:r>
            <a:r>
              <a:rPr lang="ru-RU" sz="2800" dirty="0" smtClean="0"/>
              <a:t> – воин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Блоху подковать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Мокрая курица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Талант зарыть</a:t>
            </a:r>
            <a:endParaRPr lang="ru-RU" sz="2800" dirty="0"/>
          </a:p>
        </p:txBody>
      </p:sp>
      <p:pic>
        <p:nvPicPr>
          <p:cNvPr id="5122" name="Picture 2" descr="C:\Users\ASUS\Desktop\Новая папка\x_56d95f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589240"/>
            <a:ext cx="1368152" cy="1055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533401" cy="4700960"/>
          </a:xfrm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Истоки этого праздника связаны с чествованием Святых Равноапостольных Кирилла и </a:t>
            </a:r>
            <a:r>
              <a:rPr lang="ru-RU" sz="2800" dirty="0" err="1" smtClean="0"/>
              <a:t>Мефодия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64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81728" cy="924475"/>
          </a:xfrm>
        </p:spPr>
        <p:txBody>
          <a:bodyPr/>
          <a:lstStyle/>
          <a:p>
            <a:r>
              <a:rPr lang="ru-RU" sz="4400" dirty="0" smtClean="0"/>
              <a:t>Создатели славянской азбуки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2819400" cy="37814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20" y="2924944"/>
            <a:ext cx="5561856" cy="380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125113" cy="924475"/>
          </a:xfrm>
        </p:spPr>
        <p:txBody>
          <a:bodyPr/>
          <a:lstStyle/>
          <a:p>
            <a:r>
              <a:rPr lang="ru-RU" sz="4000" dirty="0" smtClean="0"/>
              <a:t>Кириллица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247" y="1052736"/>
            <a:ext cx="7125112" cy="1512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честь своего создателя азбука получила название «Кириллица»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3672408" cy="40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2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396949" cy="3312368"/>
          </a:xfr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860032" y="1124744"/>
            <a:ext cx="3797151" cy="5400600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spcAft>
                <a:spcPct val="0"/>
              </a:spcAft>
              <a:buClrTx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того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чтобы греческие богословские книги было возможно перевести на славянские языки, пришлось создать азбуку, соответствующую особенностям звучания славянских языков. Ее и задумали создать братья Кирилл и Мефодий, благо образованность и талант Кирилла делали эту задачу выполнимой.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5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25113" cy="924475"/>
          </a:xfrm>
        </p:spPr>
        <p:txBody>
          <a:bodyPr/>
          <a:lstStyle/>
          <a:p>
            <a:r>
              <a:rPr lang="ru-RU" sz="4000" dirty="0" smtClean="0"/>
              <a:t>Глаголица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3" cy="2501806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Некоторое время наряду с кириллицей была в употреблении и другая славянская азбука - глаголица. Она имела тот же состав букв, но с более сложным, витиеватым написанием. Видимо, эта особенность и предопределила дальнейшую судьбу глаголицы: к ХIII в. она почти полностью исчезла.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024"/>
            <a:ext cx="3240360" cy="31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924475"/>
          </a:xfrm>
        </p:spPr>
        <p:txBody>
          <a:bodyPr/>
          <a:lstStyle/>
          <a:p>
            <a:pPr algn="ctr"/>
            <a:r>
              <a:rPr lang="ru-RU" sz="4000" dirty="0" smtClean="0"/>
              <a:t>Празднование дней славянской письменности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224469" cy="316835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9040"/>
            <a:ext cx="4530080" cy="30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«Как защитить слово?»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4909636" cy="3456384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513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8928992" cy="924475"/>
          </a:xfrm>
        </p:spPr>
        <p:txBody>
          <a:bodyPr/>
          <a:lstStyle/>
          <a:p>
            <a:pPr algn="ctr"/>
            <a:r>
              <a:rPr lang="ru-RU" dirty="0" smtClean="0"/>
              <a:t>Составь связный рассказ, используя данные </a:t>
            </a:r>
            <a:r>
              <a:rPr lang="ru-RU" dirty="0" smtClean="0"/>
              <a:t> </a:t>
            </a:r>
            <a:r>
              <a:rPr lang="ru-RU" dirty="0" smtClean="0"/>
              <a:t>словосочетания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7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Родная сторона, субботний вечер, птичьи голоса, спешить в избушку, стоять в беседке, засмотреться на корову, желтая травка, капуста в корзине, сладкая ягодка.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4984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98</TotalTime>
  <Words>401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Презентация PowerPoint</vt:lpstr>
      <vt:lpstr>Презентация PowerPoint</vt:lpstr>
      <vt:lpstr>Создатели славянской азбуки</vt:lpstr>
      <vt:lpstr>Кириллица</vt:lpstr>
      <vt:lpstr>Презентация PowerPoint</vt:lpstr>
      <vt:lpstr>Глаголица</vt:lpstr>
      <vt:lpstr>Празднование дней славянской письменности</vt:lpstr>
      <vt:lpstr>Игра «Как защитить слово?»</vt:lpstr>
      <vt:lpstr>Составь связный рассказ, используя данные  словосочетания</vt:lpstr>
      <vt:lpstr>Прочитайте текст. Подберите и напишите подходящие по смыслу слова</vt:lpstr>
      <vt:lpstr>Придумайте и запишите предложение в стиле автора.</vt:lpstr>
      <vt:lpstr>Найдите рифму </vt:lpstr>
      <vt:lpstr>Определите , всегда ли правильно употреблены местоимения</vt:lpstr>
      <vt:lpstr>Письмо по памяти</vt:lpstr>
      <vt:lpstr>Фразеологизмы Объясните значение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GeoBio</dc:creator>
  <cp:lastModifiedBy>Светлана</cp:lastModifiedBy>
  <cp:revision>11</cp:revision>
  <dcterms:created xsi:type="dcterms:W3CDTF">2012-05-22T06:08:25Z</dcterms:created>
  <dcterms:modified xsi:type="dcterms:W3CDTF">2015-07-01T04:37:36Z</dcterms:modified>
</cp:coreProperties>
</file>