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28-0968-41C0-A119-0736FA70E90C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F8FC9F-C65E-4DDB-8E8E-393D776FE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28-0968-41C0-A119-0736FA70E90C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FC9F-C65E-4DDB-8E8E-393D776FE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28-0968-41C0-A119-0736FA70E90C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FC9F-C65E-4DDB-8E8E-393D776FE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28-0968-41C0-A119-0736FA70E90C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F8FC9F-C65E-4DDB-8E8E-393D776FE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28-0968-41C0-A119-0736FA70E90C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FC9F-C65E-4DDB-8E8E-393D776FE1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28-0968-41C0-A119-0736FA70E90C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FC9F-C65E-4DDB-8E8E-393D776FE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28-0968-41C0-A119-0736FA70E90C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F8FC9F-C65E-4DDB-8E8E-393D776FE1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28-0968-41C0-A119-0736FA70E90C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FC9F-C65E-4DDB-8E8E-393D776FE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28-0968-41C0-A119-0736FA70E90C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FC9F-C65E-4DDB-8E8E-393D776FE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28-0968-41C0-A119-0736FA70E90C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FC9F-C65E-4DDB-8E8E-393D776FE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48928-0968-41C0-A119-0736FA70E90C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8FC9F-C65E-4DDB-8E8E-393D776FE11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948928-0968-41C0-A119-0736FA70E90C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F8FC9F-C65E-4DDB-8E8E-393D776FE1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5328592" cy="3815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ня\Desktop\открытый урок\1289027324_q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5688" y="3356992"/>
            <a:ext cx="3787545" cy="322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ня\Desktop\открытый урок\greece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180708"/>
            <a:ext cx="3456384" cy="4305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голосование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 вас на партах находятся камешки трех цветов. Давайте оценим свою работу на уроке, выбрав камешек и проголосовав.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Значение </a:t>
            </a:r>
            <a:r>
              <a:rPr lang="ru-RU" dirty="0" err="1" smtClean="0"/>
              <a:t>цвето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белый – полностью доволен</a:t>
            </a:r>
          </a:p>
          <a:p>
            <a:r>
              <a:rPr lang="ru-RU" dirty="0" smtClean="0"/>
              <a:t>- серый – доволен, но не всем</a:t>
            </a:r>
          </a:p>
          <a:p>
            <a:r>
              <a:rPr lang="ru-RU" dirty="0" smtClean="0"/>
              <a:t>- черный – не доволен своей работой сегодня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60848"/>
            <a:ext cx="8458200" cy="1222375"/>
          </a:xfrm>
        </p:spPr>
        <p:txBody>
          <a:bodyPr/>
          <a:lstStyle/>
          <a:p>
            <a:r>
              <a:rPr lang="ru-RU" dirty="0" smtClean="0"/>
              <a:t>В городе богини Афины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76672"/>
            <a:ext cx="3038872" cy="4354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13 марта 2015 год</a:t>
            </a:r>
            <a:endParaRPr lang="ru-RU" dirty="0"/>
          </a:p>
        </p:txBody>
      </p:sp>
      <p:pic>
        <p:nvPicPr>
          <p:cNvPr id="2050" name="Picture 2" descr="C:\Users\Аня\Desktop\открытый урок\acripolis reconstru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8960"/>
            <a:ext cx="4077072" cy="2525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раздаточный материал</a:t>
            </a:r>
          </a:p>
          <a:p>
            <a:r>
              <a:rPr lang="ru-RU" dirty="0" smtClean="0"/>
              <a:t>Распределить обязанности в группе</a:t>
            </a:r>
          </a:p>
          <a:p>
            <a:r>
              <a:rPr lang="ru-RU" dirty="0" smtClean="0"/>
              <a:t>Выполнить задание</a:t>
            </a:r>
          </a:p>
          <a:p>
            <a:r>
              <a:rPr lang="ru-RU" dirty="0" smtClean="0"/>
              <a:t>Подготовить ответ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Керамик</a:t>
            </a:r>
            <a:endParaRPr lang="ru-RU" dirty="0"/>
          </a:p>
        </p:txBody>
      </p:sp>
      <p:pic>
        <p:nvPicPr>
          <p:cNvPr id="4" name="Содержимое 3" descr="img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565928"/>
            <a:ext cx="7272808" cy="4848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Керамик</a:t>
            </a:r>
            <a:endParaRPr lang="ru-RU" dirty="0"/>
          </a:p>
        </p:txBody>
      </p:sp>
      <p:pic>
        <p:nvPicPr>
          <p:cNvPr id="4" name="Содержимое 3" descr="0016-009-Afinskij-rajon-Keram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3284984"/>
            <a:ext cx="5040560" cy="3360373"/>
          </a:xfrm>
        </p:spPr>
      </p:pic>
      <p:pic>
        <p:nvPicPr>
          <p:cNvPr id="3074" name="Picture 2" descr="C:\Users\Аня\Desktop\открытый урок\0017-017-Afi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4824536" cy="3618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Содержимое 3" descr="0014-014-Ago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акрополь</a:t>
            </a:r>
            <a:endParaRPr lang="ru-RU" dirty="0"/>
          </a:p>
        </p:txBody>
      </p:sp>
      <p:pic>
        <p:nvPicPr>
          <p:cNvPr id="4" name="Содержимое 3" descr="acropolis_map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540912" cy="4920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28503_prev_4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378336"/>
            <a:ext cx="5715744" cy="4169131"/>
          </a:xfrm>
        </p:spPr>
      </p:pic>
      <p:pic>
        <p:nvPicPr>
          <p:cNvPr id="4" name="Содержимое 3" descr="gefes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1" y="1412776"/>
            <a:ext cx="5017979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3156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было обозначено крестиком на карте?</a:t>
            </a:r>
            <a:endParaRPr lang="ru-RU" dirty="0"/>
          </a:p>
        </p:txBody>
      </p:sp>
      <p:pic>
        <p:nvPicPr>
          <p:cNvPr id="5" name="Содержимое 4" descr="1289027324_q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636912"/>
            <a:ext cx="2755032" cy="2346369"/>
          </a:xfrm>
        </p:spPr>
      </p:pic>
      <p:pic>
        <p:nvPicPr>
          <p:cNvPr id="4098" name="Picture 2" descr="C:\Users\Аня\Desktop\открытый урок\acripolis reconstru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9908"/>
            <a:ext cx="6552728" cy="405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</TotalTime>
  <Words>76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В городе богини Афины</vt:lpstr>
      <vt:lpstr>Задание</vt:lpstr>
      <vt:lpstr>Керамик</vt:lpstr>
      <vt:lpstr>Керамик</vt:lpstr>
      <vt:lpstr>Слайд 6</vt:lpstr>
      <vt:lpstr>акрополь</vt:lpstr>
      <vt:lpstr>Слайд 8</vt:lpstr>
      <vt:lpstr>Что было обозначено крестиком на карте?</vt:lpstr>
      <vt:lpstr>голосование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Аня</cp:lastModifiedBy>
  <cp:revision>3</cp:revision>
  <dcterms:created xsi:type="dcterms:W3CDTF">2015-03-13T02:06:37Z</dcterms:created>
  <dcterms:modified xsi:type="dcterms:W3CDTF">2015-03-13T02:33:26Z</dcterms:modified>
</cp:coreProperties>
</file>