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8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3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14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5402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748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237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407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467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45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18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07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26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76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0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6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14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94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6E7F4-CA68-42C9-9B49-C07DDF33A7DF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C14DDC-31A1-48A0-BD51-B57C68F1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7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err="1" smtClean="0">
                <a:solidFill>
                  <a:schemeClr val="accent2">
                    <a:lumMod val="50000"/>
                  </a:schemeClr>
                </a:solidFill>
              </a:rPr>
              <a:t>Геосообразилия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</a:rPr>
              <a:t>«Мало иметь хороший ум, главное- хорошо его применить»</a:t>
            </a:r>
          </a:p>
          <a:p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Рене </a:t>
            </a:r>
            <a:r>
              <a:rPr lang="ru-RU" sz="2000" i="1" dirty="0" err="1" smtClean="0">
                <a:solidFill>
                  <a:schemeClr val="accent5">
                    <a:lumMod val="75000"/>
                  </a:schemeClr>
                </a:solidFill>
              </a:rPr>
              <a:t>Декард</a:t>
            </a:r>
            <a:endParaRPr lang="ru-RU" sz="20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20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</a:rPr>
              <a:t>«Быть сильным хорошо, быть умным лучше вдвое.»</a:t>
            </a:r>
          </a:p>
          <a:p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Крылов И.А.                                                </a:t>
            </a:r>
            <a:endParaRPr lang="ru-RU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Управляющая кнопка: в конец 1">
            <a:hlinkClick r:id="" action="ppaction://hlinkshowjump?jump=nextslide" highlightClick="1"/>
          </p:cNvPr>
          <p:cNvSpPr/>
          <p:nvPr/>
        </p:nvSpPr>
        <p:spPr>
          <a:xfrm>
            <a:off x="7287491" y="4331854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9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Население Европы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В Европе наблюдается самый низкий естественный прирост населения в мире. В отдельных странах происходит убыль населения. А в одной стране за последние 10 лет не родился ни один ребёнок.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Объясните причины этого, назовите страну.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7315200" y="5229135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8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Австралийский Союз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Почему ещё совсем недавно ,в 50-е годы, говорили, что экономика Австралии « едет на овце» 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5477164" y="3906982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82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Агломерации мира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Сан-Сан,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</a:rPr>
              <a:t>Токайдо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</a:rPr>
              <a:t>Чипитс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</a:rPr>
              <a:t>Босваш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Что это и где находятся?</a:t>
            </a: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7370619" y="3579767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9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Страны мира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В 70-х годах в Пизе объявили конкурс на </a:t>
            </a:r>
            <a:r>
              <a:rPr lang="ru-RU" sz="3200" dirty="0" smtClean="0">
                <a:solidFill>
                  <a:srgbClr val="0070C0"/>
                </a:solidFill>
              </a:rPr>
              <a:t>проект спасения </a:t>
            </a:r>
            <a:r>
              <a:rPr lang="ru-RU" sz="3200" dirty="0" smtClean="0">
                <a:solidFill>
                  <a:srgbClr val="0070C0"/>
                </a:solidFill>
              </a:rPr>
              <a:t>Пизанской башни. Все проекты должны достичь две цели: во-первых, чтобы башня не упала.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Назовите вторую цель.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6428510" y="4998946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31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Традиции народов стран мира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Определите, в какой стране: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1.Ежегодно проводится яркий, шикарный карнавал?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2.В каком государстве впервые появилась тарелка?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3.А где изобрели незаменимый канцелярский предмет- скрепку?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4.Жесткий,кровавый, но удивительно увлекательный праздник Коррида?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5.Местное население не употребляет в пищу говядину?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5588001" y="5815584"/>
            <a:ext cx="591126" cy="5852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34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Чудеса Света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Определи страну, где находятся: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1.Собор Парижской Богоматери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2.Тадж Махал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3.Статуя Свободы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4.Пирамида Хеопса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5.Собор Василия Блаженного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6604000" y="4913746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Северная Америка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Под скоростным шоссе на Аляске часто прокладывают туннели в виде бетонных труб 3-х метров в диаметре.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Скажите, каково их предназначение?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7" name="Управляющая кнопка: в конец 6">
            <a:hlinkClick r:id="" action="ppaction://hlinkshowjump?jump=nextslide" highlightClick="1"/>
          </p:cNvPr>
          <p:cNvSpPr/>
          <p:nvPr/>
        </p:nvSpPr>
        <p:spPr>
          <a:xfrm>
            <a:off x="6604000" y="4913746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30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Форма 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Как называется остров в Юго-Восточной Азии, на котором расположены три государства: две монархии и республика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7010400" y="4673600"/>
            <a:ext cx="1042416" cy="10424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5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Страны мира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У многих столиц свой символ; у Лондона – Тауэр, у Москвы – Кремль, у Рима – Колизей.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А что является визитной карточкой Копенгагена?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7804728" y="4793672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63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Исторические знаменитости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Доходами от плавания этого пирата Англия в 17 веке расплатилась со всеми долгами, а сам пират получил рыцарское звание. Его именем назван самый широкий пролив в океане. 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Назовите этого пирата. Где находится пролив, названный его именем?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7453746" y="5366327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3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Географические приборы, инструменты, макеты.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Этот предмет Пётр Первый назвал «ЗЕМНОЕ ЯБЛОКО». </a:t>
            </a:r>
          </a:p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А как называем его мы?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6761019" y="5116946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6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Зоопарк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Берлинский зоопарк строился методом народной стройки. Так же его и заселяли животными. На средства тяжёлой промышленности был куплен слон, на деньги холодильщиков – белые медведи.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А кого купили берлинские официанты?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6308437" y="5598663"/>
            <a:ext cx="905163" cy="885397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Изобретения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В этом ящике итальянское изобретение, которое иногда называют «волос ангела».</a:t>
            </a:r>
          </a:p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 Отгадайте, что это такое?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6853383" y="4913745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73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Страны мира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В западной части Рима можно увидеть на асфальте белую линию длинною 3,2км.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Что она означает?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6761018" y="4830618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Старинные названия месяцев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00727"/>
            <a:ext cx="8596668" cy="541250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Отгадайте как в старину называли месяцы года.</a:t>
            </a:r>
          </a:p>
          <a:p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Просинец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снежень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Жнивец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хмурень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Цветень                                                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протальник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Страдник                                                студень</a:t>
            </a:r>
          </a:p>
          <a:p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Грудень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разноцвет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Листопад                                                травник</a:t>
            </a:r>
          </a:p>
          <a:p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4525819" y="5190837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6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Великие путешественники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3164"/>
            <a:ext cx="8596668" cy="488603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Русский ученый, путешественник, </a:t>
            </a:r>
            <a:r>
              <a:rPr lang="ru-RU" sz="2800" dirty="0">
                <a:solidFill>
                  <a:srgbClr val="0070C0"/>
                </a:solidFill>
              </a:rPr>
              <a:t>п</a:t>
            </a:r>
            <a:r>
              <a:rPr lang="ru-RU" sz="2800" dirty="0" smtClean="0">
                <a:solidFill>
                  <a:srgbClr val="0070C0"/>
                </a:solidFill>
              </a:rPr>
              <a:t>освятивший свою жизнь изучению народов, населяющих тропические острова Тихого океана. В 1871годубыл высажен с судна «Витязь» на берегу острова Новая Гвинея, где ученый прожил среди туземцев длительное время. Изучив жизнь островитян, он пришел к выводу, что так называемые первобытные народы в такой же степени способны к умственному развитию, как и любой другой народ Земли.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Кто этот путешественник?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6336146" y="5927759"/>
            <a:ext cx="748145" cy="7428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87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</TotalTime>
  <Words>524</Words>
  <Application>Microsoft Office PowerPoint</Application>
  <PresentationFormat>Широкоэкранный</PresentationFormat>
  <Paragraphs>66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Грань</vt:lpstr>
      <vt:lpstr>Геосообразилия</vt:lpstr>
      <vt:lpstr>Страны мира</vt:lpstr>
      <vt:lpstr>Исторические знаменитости</vt:lpstr>
      <vt:lpstr>Географические приборы, инструменты, макеты.</vt:lpstr>
      <vt:lpstr>Зоопарк</vt:lpstr>
      <vt:lpstr>Изобретения</vt:lpstr>
      <vt:lpstr>Страны мира</vt:lpstr>
      <vt:lpstr>Старинные названия месяцев</vt:lpstr>
      <vt:lpstr>Великие путешественники</vt:lpstr>
      <vt:lpstr>Население Европы</vt:lpstr>
      <vt:lpstr>Австралийский Союз</vt:lpstr>
      <vt:lpstr>Агломерации мира</vt:lpstr>
      <vt:lpstr>Страны мира</vt:lpstr>
      <vt:lpstr>Традиции народов стран мира</vt:lpstr>
      <vt:lpstr>Чудеса Света</vt:lpstr>
      <vt:lpstr>Северная Америка</vt:lpstr>
      <vt:lpstr>Форма правления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Геосообразилия</dc:title>
  <dc:creator>7</dc:creator>
  <cp:lastModifiedBy>7</cp:lastModifiedBy>
  <cp:revision>25</cp:revision>
  <dcterms:created xsi:type="dcterms:W3CDTF">2014-02-21T09:35:12Z</dcterms:created>
  <dcterms:modified xsi:type="dcterms:W3CDTF">2014-02-23T15:51:52Z</dcterms:modified>
</cp:coreProperties>
</file>