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786190"/>
            <a:ext cx="64770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Западной Сибири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Комментарии: Lenta.ru: Аэропорт Волгограда откажется от обслуживания &quot;Сибир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3929090" cy="2946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послевоенные годы в Омске освоили выпуск мощных танков нового поколения. Омское объединение «Полет» — одно из крупнейших предприятий ракетно-космической промышленности (выпускает ракеты-носители, космические аппараты).В Новосибирске готовится серийное производство </a:t>
            </a:r>
            <a:r>
              <a:rPr lang="ru-RU" sz="2000" dirty="0" err="1" smtClean="0"/>
              <a:t>суперсамолета</a:t>
            </a:r>
            <a:r>
              <a:rPr lang="ru-RU" sz="2000" dirty="0" smtClean="0"/>
              <a:t> Су-34. Налаживается и производство гражданской продукции — самолета для местных авиалиний Ан-38.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Гособоронзаказ для предприятий Сибири в 2015 году составит 47,3 млрд рублей - Боевое Братств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99676"/>
            <a:ext cx="4143404" cy="2758324"/>
          </a:xfrm>
          <a:prstGeom prst="rect">
            <a:avLst/>
          </a:prstGeom>
          <a:noFill/>
        </p:spPr>
      </p:pic>
      <p:pic>
        <p:nvPicPr>
          <p:cNvPr id="5128" name="Picture 8" descr="Возобновляются полеты из Новосибирска в Тюмень - Новости Экономики - Новости Mail.Ru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157644"/>
            <a:ext cx="4000528" cy="2700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Завод в Юрге (Кемеровская область) в последние годы существования СССР производил пусковые установки для уникальных «ракетных поездов» с межконтинентальными баллистическими ракетами. В 1950-е гг. в крупнейшем закрытом городе «ядерного архипелага» Томске-7 (теперь он называется </a:t>
            </a:r>
            <a:r>
              <a:rPr lang="ru-RU" sz="2200" dirty="0" err="1" smtClean="0"/>
              <a:t>Северск</a:t>
            </a:r>
            <a:r>
              <a:rPr lang="ru-RU" sz="2200" dirty="0" smtClean="0"/>
              <a:t>) началось обогащение урана и производство оружейного плутония для ядерных боеголовок. Сейчас западносибирские атомщики обогащают уран для электростанций (в том числе и для зарубежных АЭС).</a:t>
            </a:r>
            <a:endParaRPr lang="ru-RU" sz="2200" dirty="0"/>
          </a:p>
        </p:txBody>
      </p:sp>
      <p:pic>
        <p:nvPicPr>
          <p:cNvPr id="4098" name="Picture 2" descr="Сибирский Химический Комбинат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86190"/>
            <a:ext cx="3857620" cy="2588667"/>
          </a:xfrm>
          <a:prstGeom prst="rect">
            <a:avLst/>
          </a:prstGeom>
          <a:noFill/>
        </p:spPr>
      </p:pic>
      <p:pic>
        <p:nvPicPr>
          <p:cNvPr id="4100" name="Picture 4" descr="Политика &quot; Vesti.kz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786190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ыпуск рассылки &quot;Тематические новости: Лесная промышленность&quot; от 12 ноября 2012 года. Рассылки @MAIL.RU: Служба почтовых рассыл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214554"/>
            <a:ext cx="3190897" cy="2393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Продукция ООО ДОК &quot;Урман&quot; Пиломатериалы из лиственницы и сосны от производителя г.Екатеринбург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214554"/>
            <a:ext cx="3214710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Кроме уже названных отраслей в Западной Сибири развита лесная промышленность, но с преобладанием лесозаготовок. В крае есть и деревообработка, но большая часть необработанной древесины вывозится в другие </a:t>
            </a:r>
            <a:r>
              <a:rPr lang="ru-RU" sz="2200" dirty="0" err="1" smtClean="0"/>
              <a:t>регионы.Западная</a:t>
            </a:r>
            <a:r>
              <a:rPr lang="ru-RU" sz="2200" dirty="0" smtClean="0"/>
              <a:t> Сибирь известна и своим рыбным промыслом, дающим 1/3 всей рыбы, вылавливаемой во внутренних водоемах России, среди них — ценные виды: осетр, стерлядь, нельма, муксун.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3078" name="Picture 6" descr="DataLife Engine Версия для печати Западная Сибирь - спасение человечеств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4500570"/>
            <a:ext cx="3309961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Новосибирск - новости на telekomza.ru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4446967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Овцеводство на Дону: Овцы есть, мяса - не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60" y="2285992"/>
            <a:ext cx="2928958" cy="219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im3-tub-ru.yandex.net/i?id=0411dfa552c5188f10bd8e032313f98c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96694"/>
            <a:ext cx="3286148" cy="246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Сельское хозяйство района специализируется на производстве зерна, в основном яровой пшеницы. Крупный рогатый скот дает молоко (на кормах заливных лугов в долинах рек и многочисленных озер) и мясо (на более южных пастбищах сухих степей). На юге равнины развито овцеводство. Горный Алтай знаменит своим горным медом и мараловодством — разведением благородных оленей, от которых получают панты (молодые, еще не окостеневшие рога), идущие на производство ценных лекарств.</a:t>
            </a:r>
            <a:endParaRPr lang="ru-RU" sz="2000" dirty="0"/>
          </a:p>
        </p:txBody>
      </p:sp>
      <p:pic>
        <p:nvPicPr>
          <p:cNvPr id="2054" name="Picture 6" descr="Новости Индекс цен на крупный рогатый скот стабилизировался после двух с половиной лет снижения - Rabobank - свежие новости Укр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659052"/>
            <a:ext cx="2928926" cy="219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Алтай: волшебство случается Край, который ежегодно лечит миллионы людей - 22 Марта 2014 - Наша Планета.Мир вокруг нас - Наша Пла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4447015"/>
            <a:ext cx="3214646" cy="2410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Хозяйственный комплекс Западной Сибири формируется прежде всего на базе использования огромного природно-ресурсного потенциала, и в первую очередь нефти и газа. Главная отрасль специализации района — топливная промышленность: добыча нефти, газа, угля и их поставка в европейскую часть России. Преобладает сырьевая направленность с недостаточным развитием перерабатывающих звеньев основных производств.</a:t>
            </a:r>
            <a:endParaRPr lang="ru-RU" sz="2200" dirty="0"/>
          </a:p>
        </p:txBody>
      </p:sp>
      <p:pic>
        <p:nvPicPr>
          <p:cNvPr id="1026" name="Picture 2" descr="Фотография Нефтедобыча в Западной Сибири Виктор Печенев Фотобанк ГеоФото/GeoPhoto GetImages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3286148" cy="2381267"/>
          </a:xfrm>
          <a:prstGeom prst="rect">
            <a:avLst/>
          </a:prstGeom>
          <a:noFill/>
        </p:spPr>
      </p:pic>
      <p:pic>
        <p:nvPicPr>
          <p:cNvPr id="1028" name="Picture 4" descr="Купить фотографии: Россия, Западная Сибирь, Тюменская область, Ханты-Мансийский автономный округ. . Производственная установка 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60" y="2928934"/>
            <a:ext cx="3000396" cy="2337151"/>
          </a:xfrm>
          <a:prstGeom prst="rect">
            <a:avLst/>
          </a:prstGeom>
          <a:noFill/>
        </p:spPr>
      </p:pic>
      <p:pic>
        <p:nvPicPr>
          <p:cNvPr id="1034" name="Picture 10" descr="ООО ТЦ &quot;Агролайт&quot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4214818"/>
            <a:ext cx="3333773" cy="2500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000dosok.ru / Доска объявлений: Сырье и материалы - Бензин, дизтопливо, ГСМ / частные объявл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3380"/>
            <a:ext cx="4357686" cy="2714620"/>
          </a:xfrm>
          <a:prstGeom prst="rect">
            <a:avLst/>
          </a:prstGeom>
          <a:noFill/>
        </p:spPr>
      </p:pic>
      <p:pic>
        <p:nvPicPr>
          <p:cNvPr id="12290" name="Picture 2" descr="Energyland.info - Аналитика. На Западно-Сибирской ТЭЦ закончены ремонты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90382" y="4143380"/>
            <a:ext cx="4153618" cy="27146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85926"/>
            <a:ext cx="8229600" cy="1143000"/>
          </a:xfrm>
        </p:spPr>
        <p:txBody>
          <a:bodyPr>
            <a:noAutofit/>
          </a:bodyPr>
          <a:lstStyle/>
          <a:p>
            <a:r>
              <a:rPr lang="ru-RU" sz="2300" dirty="0" smtClean="0"/>
              <a:t>Западная Сибирь — главная топливная база страны.</a:t>
            </a:r>
            <a:br>
              <a:rPr lang="ru-RU" sz="2300" dirty="0" smtClean="0"/>
            </a:br>
            <a:r>
              <a:rPr lang="ru-RU" sz="2300" dirty="0" smtClean="0"/>
              <a:t>От стабильной работы </a:t>
            </a:r>
            <a:r>
              <a:rPr lang="ru-RU" sz="2300" dirty="0" err="1" smtClean="0"/>
              <a:t>нефте</a:t>
            </a:r>
            <a:r>
              <a:rPr lang="ru-RU" sz="2300" dirty="0" smtClean="0"/>
              <a:t>- и газодобытчиков </a:t>
            </a:r>
            <a:r>
              <a:rPr lang="ru-RU" sz="2300" dirty="0" err="1" smtClean="0"/>
              <a:t>Приобья</a:t>
            </a:r>
            <a:r>
              <a:rPr lang="ru-RU" sz="2300" dirty="0" smtClean="0"/>
              <a:t> напрямую зависит не только отопление зимой домов россиян, работа электростанций Европейской России, снабжение топливом автомобильного, авиационного, морского транспорта, но и наполнение бюджета страны (то есть выплата зарплаты врачам и учителям, содержание армии и т. д.). От их работы зависит и импорт в Россию: возможность ввоза продовольствия, лекарств, радиоэлектроники, оборудования для промышленности и т. д., ведь все это покупается за валюту, которую в основном дает топливная промышленность Западной Сибири.</a:t>
            </a:r>
            <a:br>
              <a:rPr lang="ru-RU" sz="2300" dirty="0" smtClean="0"/>
            </a:br>
            <a:endParaRPr lang="ru-RU" sz="2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Фотография Нефтедобыча в Западной Сибири Виктор Печенев Фотобанк ГеоФото/GeoPhoto GetImages Grou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3302" y="3714752"/>
            <a:ext cx="4330698" cy="3143248"/>
          </a:xfrm>
          <a:prstGeom prst="rect">
            <a:avLst/>
          </a:prstGeom>
          <a:noFill/>
        </p:spPr>
      </p:pic>
      <p:pic>
        <p:nvPicPr>
          <p:cNvPr id="11266" name="Picture 2" descr="Западная Сибирь: вчера, сегодня, завтра центра нефтегазодобы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643314"/>
            <a:ext cx="4286248" cy="29271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Добыча нефти здесь, достигнув к концу 1980-х гг. 400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т в год (как в крупнейшей нефтедобывающей стране мира — Саудовской Аравии), к концу 1990-х гг. сократилась вдвое из-за истощения самых богатых месторождений (например, гигантское </a:t>
            </a:r>
            <a:r>
              <a:rPr lang="ru-RU" sz="2000" dirty="0" err="1" smtClean="0"/>
              <a:t>Самотлорское</a:t>
            </a:r>
            <a:r>
              <a:rPr lang="ru-RU" sz="2000" dirty="0" smtClean="0"/>
              <a:t> месторождение близ Нижневартовска давало до 150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т в год, а сейчас только 15 </a:t>
            </a:r>
            <a:r>
              <a:rPr lang="ru-RU" sz="2000" dirty="0" err="1" smtClean="0"/>
              <a:t>млн</a:t>
            </a:r>
            <a:r>
              <a:rPr lang="ru-RU" sz="2000" dirty="0" smtClean="0"/>
              <a:t> т; всего из него было добыто более 2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 т нефти!). Новые месторождения, как правило, гораздо мельче, расположены дальше, и условия добычи на них хуже; в результате разработка их обходится все дороже. Несмотря на трудности в освоении этих месторождений (суровые климатические условия, большая заболоченность, отсутствие дорог и т. д.), себестоимость добычи западносибирской нефти и газа все равно самая низкая в стране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базе добычи нефти в Западной Сибири стали развиваться нефтепереработка (в Омске) и нефтехимия (в Омске, Томске и Тобольске). Перерабатывается и попутный газ, хотя большая его часть все еще сгорает в факелах. (На космических снимках, сделанных ночью, самые освещенные территории России — не столько крупнейшие города, сколько именно Среднее </a:t>
            </a:r>
            <a:r>
              <a:rPr lang="ru-RU" sz="2400" dirty="0" err="1" smtClean="0"/>
              <a:t>Приобье</a:t>
            </a:r>
            <a:r>
              <a:rPr lang="ru-RU" sz="2400" dirty="0" smtClean="0"/>
              <a:t>, где круглосуточно горят сотни факелов.)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44" name="Picture 4" descr="СИБУР открыл новый газоперерабатывающий завод на Ямале &quot; Информационное агентство МАНГАЗЕ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5673" y="3357562"/>
            <a:ext cx="4438327" cy="3036109"/>
          </a:xfrm>
          <a:prstGeom prst="rect">
            <a:avLst/>
          </a:prstGeom>
          <a:noFill/>
        </p:spPr>
      </p:pic>
      <p:pic>
        <p:nvPicPr>
          <p:cNvPr id="10246" name="Picture 6" descr="СИБУР переезжает из Санкт-Петербурга в Тобольск ЮГРАPR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381375"/>
            <a:ext cx="4500562" cy="300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Добыча газа, достигнув 500 </a:t>
            </a:r>
            <a:r>
              <a:rPr lang="ru-RU" sz="2000" b="1" dirty="0" err="1" smtClean="0"/>
              <a:t>млрд</a:t>
            </a:r>
            <a:r>
              <a:rPr lang="ru-RU" sz="2000" b="1" dirty="0" smtClean="0"/>
              <a:t> м</a:t>
            </a:r>
            <a:r>
              <a:rPr lang="ru-RU" sz="2000" b="1" baseline="30000" dirty="0" smtClean="0"/>
              <a:t>3</a:t>
            </a:r>
            <a:r>
              <a:rPr lang="ru-RU" sz="2000" b="1" dirty="0" smtClean="0"/>
              <a:t> в год, держится на этом уровне; на полуострове Ямал осваиваются новые месторождения, газ которых уже начал перекачиваться по газопроводу Ямал — Западная Европа. Западная Сибирь буквально покрыта сетью магистральных трубопроводов, по которым нефть и газ насосными станциями перекачиваются в другие регионы России и за рубеж.</a:t>
            </a:r>
            <a:br>
              <a:rPr lang="ru-RU" sz="2000" b="1" dirty="0" smtClean="0"/>
            </a:br>
            <a:r>
              <a:rPr lang="ru-RU" sz="2000" b="1" dirty="0" smtClean="0"/>
              <a:t>Добыча угля в Кузбассе в последние годы снижалась; закрывались старые шахты; но запасы хорошего угля (в том числе и для добычи открытым способом) здесь очень велики, и в перспективе Кузбасс останется главным угольным бассейном России.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9218" name="Picture 2" descr="Последние материалы Вся правда о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643314"/>
            <a:ext cx="4429124" cy="2952749"/>
          </a:xfrm>
          <a:prstGeom prst="rect">
            <a:avLst/>
          </a:prstGeom>
          <a:noFill/>
        </p:spPr>
      </p:pic>
      <p:pic>
        <p:nvPicPr>
          <p:cNvPr id="9220" name="Picture 4" descr="Статьи Вся правда о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11" y="3643314"/>
            <a:ext cx="4190989" cy="3000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Черная металлургия района, созданная еще в 1930-е гг., оказалась в трудном положении. Как вы помните, Урало-Кузнецкий комбинат создавался в глубине страны, чтобы стать резервной угольно-металлургической базой СССР, недоступной для внешнего врага (и этот расчет оказался верным, он помог нашей стране выиграть Великую Отечественную войну). </a:t>
            </a:r>
            <a:endParaRPr lang="ru-RU" sz="2400" dirty="0"/>
          </a:p>
        </p:txBody>
      </p:sp>
      <p:pic>
        <p:nvPicPr>
          <p:cNvPr id="8194" name="Picture 2" descr="1. История СССР из семейных альбомов 30-е - 50-е годы. . 2. Фотографии, запечатлевшие разные стороны жизни в Советском Союзе в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0"/>
            <a:ext cx="4175629" cy="3429024"/>
          </a:xfrm>
          <a:prstGeom prst="rect">
            <a:avLst/>
          </a:prstGeom>
          <a:noFill/>
        </p:spPr>
      </p:pic>
      <p:pic>
        <p:nvPicPr>
          <p:cNvPr id="8196" name="Picture 4" descr="География м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71810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Но с переходом к рыночной экономике такое расположение предприятий стало недостатком с точки зрения внешних экономических связей: чтобы поставить прокат на экспорт, его нужно везти 4—5 тыс. км до ближайшего порта, и транспортные расходы делают его неконкурентоспособным. А при резком сокращении потребления металла внутри страны (на предприятиях ВПК и гражданского машиностроения) именно экспорт остается единственным способом сохранить и объем производства, и трудовой коллектив. Но на мировом рынке гораздо лучше чувствуют себя заводы европейской части России (Липецка и Череповца), расположенные гораздо ближе к портам, и поэтому сибирские заводы значительно сократили производство</a:t>
            </a:r>
            <a:endParaRPr lang="ru-RU" sz="2000" dirty="0"/>
          </a:p>
        </p:txBody>
      </p:sp>
      <p:pic>
        <p:nvPicPr>
          <p:cNvPr id="26626" name="Picture 2" descr="Иран откажется от импортной стали Вестник Кавк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57628"/>
            <a:ext cx="4286250" cy="2714627"/>
          </a:xfrm>
          <a:prstGeom prst="rect">
            <a:avLst/>
          </a:prstGeom>
          <a:noFill/>
        </p:spPr>
      </p:pic>
      <p:pic>
        <p:nvPicPr>
          <p:cNvPr id="26628" name="Picture 4" descr="Изображения в статьях. . Картинки, фотографи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857628"/>
            <a:ext cx="378621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отличие от продукции черной металлургии, цветные металлы, которые сами по себе гораздо дороже, в меньшей степени зависят от транспортного положения заводов-производителей. Например, алюминий из Новокузнецка и олово из Новосибирска идут на экспорт, не испытывая каких-либо затруднений.</a:t>
            </a:r>
            <a:endParaRPr lang="ru-RU" sz="2400" dirty="0"/>
          </a:p>
        </p:txBody>
      </p:sp>
      <p:pic>
        <p:nvPicPr>
          <p:cNvPr id="7170" name="Picture 2" descr="Продажа Цветной металлопрокат в г.Барнаул - фото, описание, отзывы. Купить (заказать) Цветной металлопрокат по выгодной цене в З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143248"/>
            <a:ext cx="4143404" cy="2783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ОАО &quot;КУЗОЦМ&quot; поднялось в рейтинге крупнейших экспортёров Урал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428868"/>
            <a:ext cx="400052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/>
              <a:t>Военная промышленность, как уже говорилось, появилась в Западной Сибири в 1930-е гг. Во время Великой Отечественной войны сюда было эвакуировано из прифронтовой зоны почти 250 крупных заводов и фабрик, развернувших производство оборонной продукции. Так, завод, эвакуированный из Ленинграда в Омск, начал выпуск легендарных танков Т-34, а в Барнауле было организовано производство дизелей для них. Заводы, эвакуированные в Омск, делали также истребители и авиационные двигатели. Авиационный завод, построенный в Новосибирске в 1930-е гг., отправил на фронт более 16 тыс. истребителей Як.</a:t>
            </a:r>
            <a:endParaRPr lang="ru-RU" sz="2200" dirty="0"/>
          </a:p>
        </p:txBody>
      </p:sp>
      <p:pic>
        <p:nvPicPr>
          <p:cNvPr id="6146" name="Picture 2" descr="Трудовой фронт - Великая Отечественная Вой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4000528" cy="2592343"/>
          </a:xfrm>
          <a:prstGeom prst="rect">
            <a:avLst/>
          </a:prstGeom>
          <a:noFill/>
        </p:spPr>
      </p:pic>
      <p:pic>
        <p:nvPicPr>
          <p:cNvPr id="6148" name="Picture 4" descr="Западный военный округ закончил утилизацию боеприпасов. . Взрывов больше не буде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071942"/>
            <a:ext cx="392909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144</TotalTime>
  <Words>830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 Хозяйство Западной Сибири</vt:lpstr>
      <vt:lpstr>Западная Сибирь — главная топливная база страны. От стабильной работы нефте- и газодобытчиков Приобья напрямую зависит не только отопление зимой домов россиян, работа электростанций Европейской России, снабжение топливом автомобильного, авиационного, морского транспорта, но и наполнение бюджета страны (то есть выплата зарплаты врачам и учителям, содержание армии и т. д.). От их работы зависит и импорт в Россию: возможность ввоза продовольствия, лекарств, радиоэлектроники, оборудования для промышленности и т. д., ведь все это покупается за валюту, которую в основном дает топливная промышленность Западной Сибири. </vt:lpstr>
      <vt:lpstr>Добыча нефти здесь, достигнув к концу 1980-х гг. 400 млн т в год (как в крупнейшей нефтедобывающей стране мира — Саудовской Аравии), к концу 1990-х гг. сократилась вдвое из-за истощения самых богатых месторождений (например, гигантское Самотлорское месторождение близ Нижневартовска давало до 150 млн т в год, а сейчас только 15 млн т; всего из него было добыто более 2 млрд т нефти!). Новые месторождения, как правило, гораздо мельче, расположены дальше, и условия добычи на них хуже; в результате разработка их обходится все дороже. Несмотря на трудности в освоении этих месторождений (суровые климатические условия, большая заболоченность, отсутствие дорог и т. д.), себестоимость добычи западносибирской нефти и газа все равно самая низкая в стране</vt:lpstr>
      <vt:lpstr>На базе добычи нефти в Западной Сибири стали развиваться нефтепереработка (в Омске) и нефтехимия (в Омске, Томске и Тобольске). Перерабатывается и попутный газ, хотя большая его часть все еще сгорает в факелах. (На космических снимках, сделанных ночью, самые освещенные территории России — не столько крупнейшие города, сколько именно Среднее Приобье, где круглосуточно горят сотни факелов.)  </vt:lpstr>
      <vt:lpstr>Добыча газа, достигнув 500 млрд м3 в год, держится на этом уровне; на полуострове Ямал осваиваются новые месторождения, газ которых уже начал перекачиваться по газопроводу Ямал — Западная Европа. Западная Сибирь буквально покрыта сетью магистральных трубопроводов, по которым нефть и газ насосными станциями перекачиваются в другие регионы России и за рубеж. Добыча угля в Кузбассе в последние годы снижалась; закрывались старые шахты; но запасы хорошего угля (в том числе и для добычи открытым способом) здесь очень велики, и в перспективе Кузбасс останется главным угольным бассейном России. </vt:lpstr>
      <vt:lpstr>Черная металлургия района, созданная еще в 1930-е гг., оказалась в трудном положении. Как вы помните, Урало-Кузнецкий комбинат создавался в глубине страны, чтобы стать резервной угольно-металлургической базой СССР, недоступной для внешнего врага (и этот расчет оказался верным, он помог нашей стране выиграть Великую Отечественную войну). </vt:lpstr>
      <vt:lpstr>Но с переходом к рыночной экономике такое расположение предприятий стало недостатком с точки зрения внешних экономических связей: чтобы поставить прокат на экспорт, его нужно везти 4—5 тыс. км до ближайшего порта, и транспортные расходы делают его неконкурентоспособным. А при резком сокращении потребления металла внутри страны (на предприятиях ВПК и гражданского машиностроения) именно экспорт остается единственным способом сохранить и объем производства, и трудовой коллектив. Но на мировом рынке гораздо лучше чувствуют себя заводы европейской части России (Липецка и Череповца), расположенные гораздо ближе к портам, и поэтому сибирские заводы значительно сократили производство</vt:lpstr>
      <vt:lpstr>В отличие от продукции черной металлургии, цветные металлы, которые сами по себе гораздо дороже, в меньшей степени зависят от транспортного положения заводов-производителей. Например, алюминий из Новокузнецка и олово из Новосибирска идут на экспорт, не испытывая каких-либо затруднений.</vt:lpstr>
      <vt:lpstr>Военная промышленность, как уже говорилось, появилась в Западной Сибири в 1930-е гг. Во время Великой Отечественной войны сюда было эвакуировано из прифронтовой зоны почти 250 крупных заводов и фабрик, развернувших производство оборонной продукции. Так, завод, эвакуированный из Ленинграда в Омск, начал выпуск легендарных танков Т-34, а в Барнауле было организовано производство дизелей для них. Заводы, эвакуированные в Омск, делали также истребители и авиационные двигатели. Авиационный завод, построенный в Новосибирске в 1930-е гг., отправил на фронт более 16 тыс. истребителей Як.</vt:lpstr>
      <vt:lpstr>В послевоенные годы в Омске освоили выпуск мощных танков нового поколения. Омское объединение «Полет» — одно из крупнейших предприятий ракетно-космической промышленности (выпускает ракеты-носители, космические аппараты).В Новосибирске готовится серийное производство суперсамолета Су-34. Налаживается и производство гражданской продукции — самолета для местных авиалиний Ан-38.  </vt:lpstr>
      <vt:lpstr>Завод в Юрге (Кемеровская область) в последние годы существования СССР производил пусковые установки для уникальных «ракетных поездов» с межконтинентальными баллистическими ракетами. В 1950-е гг. в крупнейшем закрытом городе «ядерного архипелага» Томске-7 (теперь он называется Северск) началось обогащение урана и производство оружейного плутония для ядерных боеголовок. Сейчас западносибирские атомщики обогащают уран для электростанций (в том числе и для зарубежных АЭС).</vt:lpstr>
      <vt:lpstr>Кроме уже названных отраслей в Западной Сибири развита лесная промышленность, но с преобладанием лесозаготовок. В крае есть и деревообработка, но большая часть необработанной древесины вывозится в другие регионы.Западная Сибирь известна и своим рыбным промыслом, дающим 1/3 всей рыбы, вылавливаемой во внутренних водоемах России, среди них — ценные виды: осетр, стерлядь, нельма, муксун. </vt:lpstr>
      <vt:lpstr>Сельское хозяйство района специализируется на производстве зерна, в основном яровой пшеницы. Крупный рогатый скот дает молоко (на кормах заливных лугов в долинах рек и многочисленных озер) и мясо (на более южных пастбищах сухих степей). На юге равнины развито овцеводство. Горный Алтай знаменит своим горным медом и мараловодством — разведением благородных оленей, от которых получают панты (молодые, еще не окостеневшие рога), идущие на производство ценных лекарств.</vt:lpstr>
      <vt:lpstr>Хозяйственный комплекс Западной Сибири формируется прежде всего на базе использования огромного природно-ресурсного потенциала, и в первую очередь нефти и газа. Главная отрасль специализации района — топливная промышленность: добыча нефти, газа, угля и их поставка в европейскую часть России. Преобладает сырьевая направленность с недостаточным развитием перерабатывающих звеньев основных производств.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Хозяйство Западной Сибири</dc:title>
  <dc:creator>Ирина</dc:creator>
  <cp:lastModifiedBy>Ирина</cp:lastModifiedBy>
  <cp:revision>18</cp:revision>
  <dcterms:modified xsi:type="dcterms:W3CDTF">2015-08-23T14:44:50Z</dcterms:modified>
</cp:coreProperties>
</file>