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4" r:id="rId9"/>
    <p:sldId id="265" r:id="rId10"/>
    <p:sldId id="268" r:id="rId11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77C863-BDA2-4CFA-BB16-CB1E38D06EDC}" type="doc">
      <dgm:prSet loTypeId="urn:microsoft.com/office/officeart/2005/8/layout/hierarchy2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774224-C5FB-4E68-9774-78A160EDCB6F}">
      <dgm:prSet phldrT="[Текст]" custT="1"/>
      <dgm:spPr/>
      <dgm:t>
        <a:bodyPr/>
        <a:lstStyle/>
        <a:p>
          <a:r>
            <a:rPr lang="ru-RU" sz="2800" baseline="0" dirty="0" smtClean="0"/>
            <a:t>АПК</a:t>
          </a:r>
          <a:endParaRPr lang="ru-RU" sz="2800" baseline="0" dirty="0"/>
        </a:p>
      </dgm:t>
    </dgm:pt>
    <dgm:pt modelId="{AE6E8A9A-C069-45B8-A07D-6C777900874C}" type="parTrans" cxnId="{2F32ABB9-7CCF-46DD-9E76-C55D19948542}">
      <dgm:prSet/>
      <dgm:spPr/>
      <dgm:t>
        <a:bodyPr/>
        <a:lstStyle/>
        <a:p>
          <a:endParaRPr lang="ru-RU" baseline="0"/>
        </a:p>
      </dgm:t>
    </dgm:pt>
    <dgm:pt modelId="{B273E560-B3EC-4AF5-95A1-4939553F3942}" type="sibTrans" cxnId="{2F32ABB9-7CCF-46DD-9E76-C55D19948542}">
      <dgm:prSet/>
      <dgm:spPr/>
      <dgm:t>
        <a:bodyPr/>
        <a:lstStyle/>
        <a:p>
          <a:endParaRPr lang="ru-RU" baseline="0"/>
        </a:p>
      </dgm:t>
    </dgm:pt>
    <dgm:pt modelId="{4E2C2957-E37E-45CC-A5EC-331A345B9607}">
      <dgm:prSet phldrT="[Текст]" custT="1"/>
      <dgm:spPr/>
      <dgm:t>
        <a:bodyPr/>
        <a:lstStyle/>
        <a:p>
          <a:r>
            <a:rPr lang="en-US" sz="2800" baseline="0" dirty="0" smtClean="0"/>
            <a:t>I </a:t>
          </a:r>
          <a:r>
            <a:rPr lang="ru-RU" sz="2800" baseline="0" dirty="0" smtClean="0"/>
            <a:t>звено</a:t>
          </a:r>
          <a:endParaRPr lang="ru-RU" sz="2800" baseline="0" dirty="0"/>
        </a:p>
      </dgm:t>
    </dgm:pt>
    <dgm:pt modelId="{6983738E-0BBA-4A74-AFA0-682F347349C8}" type="parTrans" cxnId="{56C9D201-E464-4169-85E8-3FE0E16F60C5}">
      <dgm:prSet/>
      <dgm:spPr/>
      <dgm:t>
        <a:bodyPr/>
        <a:lstStyle/>
        <a:p>
          <a:endParaRPr lang="ru-RU" baseline="0"/>
        </a:p>
      </dgm:t>
    </dgm:pt>
    <dgm:pt modelId="{EAD28AFE-68BA-4F13-83A3-371DE2B152E5}" type="sibTrans" cxnId="{56C9D201-E464-4169-85E8-3FE0E16F60C5}">
      <dgm:prSet/>
      <dgm:spPr/>
      <dgm:t>
        <a:bodyPr/>
        <a:lstStyle/>
        <a:p>
          <a:endParaRPr lang="ru-RU" baseline="0"/>
        </a:p>
      </dgm:t>
    </dgm:pt>
    <dgm:pt modelId="{82762F70-80C1-4206-965B-1FA151BB8562}">
      <dgm:prSet phldrT="[Текст]" custT="1"/>
      <dgm:spPr/>
      <dgm:t>
        <a:bodyPr/>
        <a:lstStyle/>
        <a:p>
          <a:r>
            <a:rPr lang="ru-RU" sz="1600" baseline="0" dirty="0" smtClean="0"/>
            <a:t>Отрасли обслуживающие сельское хозяйство</a:t>
          </a:r>
          <a:endParaRPr lang="ru-RU" sz="1600" baseline="0" dirty="0"/>
        </a:p>
      </dgm:t>
    </dgm:pt>
    <dgm:pt modelId="{0901D463-0B74-46C1-A226-59B0799866C2}" type="parTrans" cxnId="{167208C4-D666-4CFF-B66B-CFB85CF646A4}">
      <dgm:prSet/>
      <dgm:spPr/>
      <dgm:t>
        <a:bodyPr/>
        <a:lstStyle/>
        <a:p>
          <a:endParaRPr lang="ru-RU" baseline="0"/>
        </a:p>
      </dgm:t>
    </dgm:pt>
    <dgm:pt modelId="{DD026E1B-6B69-4C17-A7CF-7B72CF850B72}" type="sibTrans" cxnId="{167208C4-D666-4CFF-B66B-CFB85CF646A4}">
      <dgm:prSet/>
      <dgm:spPr/>
      <dgm:t>
        <a:bodyPr/>
        <a:lstStyle/>
        <a:p>
          <a:endParaRPr lang="ru-RU" baseline="0"/>
        </a:p>
      </dgm:t>
    </dgm:pt>
    <dgm:pt modelId="{36B73AFB-738F-4205-BFE3-DA5EBDF92C5F}">
      <dgm:prSet phldrT="[Текст]" custT="1"/>
      <dgm:spPr/>
      <dgm:t>
        <a:bodyPr/>
        <a:lstStyle/>
        <a:p>
          <a:r>
            <a:rPr lang="en-US" sz="2800" baseline="0" dirty="0" smtClean="0"/>
            <a:t>II</a:t>
          </a:r>
          <a:r>
            <a:rPr lang="ru-RU" sz="2800" baseline="0" dirty="0" smtClean="0"/>
            <a:t> звено</a:t>
          </a:r>
          <a:endParaRPr lang="ru-RU" sz="2800" baseline="0" dirty="0"/>
        </a:p>
      </dgm:t>
    </dgm:pt>
    <dgm:pt modelId="{67DEFFCA-7336-4FAD-9375-EC7A3ABFD320}" type="parTrans" cxnId="{2CB608E7-4EE1-4C5B-919B-932CFE892708}">
      <dgm:prSet/>
      <dgm:spPr/>
      <dgm:t>
        <a:bodyPr/>
        <a:lstStyle/>
        <a:p>
          <a:endParaRPr lang="ru-RU" baseline="0"/>
        </a:p>
      </dgm:t>
    </dgm:pt>
    <dgm:pt modelId="{6CF0C89C-38CB-4810-A862-F29B0579DB28}" type="sibTrans" cxnId="{2CB608E7-4EE1-4C5B-919B-932CFE892708}">
      <dgm:prSet/>
      <dgm:spPr/>
      <dgm:t>
        <a:bodyPr/>
        <a:lstStyle/>
        <a:p>
          <a:endParaRPr lang="ru-RU" baseline="0"/>
        </a:p>
      </dgm:t>
    </dgm:pt>
    <dgm:pt modelId="{7A2FF4A4-0A27-40F1-9186-429E8E1F1E2E}">
      <dgm:prSet phldrT="[Текст]" custT="1"/>
      <dgm:spPr/>
      <dgm:t>
        <a:bodyPr/>
        <a:lstStyle/>
        <a:p>
          <a:r>
            <a:rPr lang="ru-RU" sz="1600" baseline="0" dirty="0" smtClean="0"/>
            <a:t>Сельское хозяйство</a:t>
          </a:r>
          <a:endParaRPr lang="ru-RU" sz="1600" baseline="0" dirty="0"/>
        </a:p>
      </dgm:t>
    </dgm:pt>
    <dgm:pt modelId="{0AB9BAC7-5167-4265-953A-4F2499E563E0}" type="parTrans" cxnId="{19DFA5D6-7960-413A-8242-31F794965384}">
      <dgm:prSet/>
      <dgm:spPr/>
      <dgm:t>
        <a:bodyPr/>
        <a:lstStyle/>
        <a:p>
          <a:endParaRPr lang="ru-RU" baseline="0"/>
        </a:p>
      </dgm:t>
    </dgm:pt>
    <dgm:pt modelId="{4FAC338D-324D-4257-B351-6502776A4315}" type="sibTrans" cxnId="{19DFA5D6-7960-413A-8242-31F794965384}">
      <dgm:prSet/>
      <dgm:spPr/>
      <dgm:t>
        <a:bodyPr/>
        <a:lstStyle/>
        <a:p>
          <a:endParaRPr lang="ru-RU" baseline="0"/>
        </a:p>
      </dgm:t>
    </dgm:pt>
    <dgm:pt modelId="{6C75168D-032F-45E5-9C2E-45066E2ABABD}">
      <dgm:prSet phldrT="[Текст]" custT="1"/>
      <dgm:spPr/>
      <dgm:t>
        <a:bodyPr/>
        <a:lstStyle/>
        <a:p>
          <a:r>
            <a:rPr lang="ru-RU" sz="1600" baseline="0" dirty="0" smtClean="0"/>
            <a:t>Отрасли перерабатывающие продукцию с/</a:t>
          </a:r>
          <a:r>
            <a:rPr lang="ru-RU" sz="1600" baseline="0" dirty="0" err="1" smtClean="0"/>
            <a:t>х</a:t>
          </a:r>
          <a:endParaRPr lang="ru-RU" sz="1600" baseline="0" dirty="0"/>
        </a:p>
      </dgm:t>
    </dgm:pt>
    <dgm:pt modelId="{495CFE3B-D326-4927-AA07-9145BEE5DDB4}" type="parTrans" cxnId="{4517D3C4-E03A-42D4-8E3D-F086A77EBCA8}">
      <dgm:prSet/>
      <dgm:spPr/>
      <dgm:t>
        <a:bodyPr/>
        <a:lstStyle/>
        <a:p>
          <a:endParaRPr lang="ru-RU" baseline="0"/>
        </a:p>
      </dgm:t>
    </dgm:pt>
    <dgm:pt modelId="{422BADB6-7010-464F-9AC9-021197EC939B}" type="sibTrans" cxnId="{4517D3C4-E03A-42D4-8E3D-F086A77EBCA8}">
      <dgm:prSet/>
      <dgm:spPr/>
      <dgm:t>
        <a:bodyPr/>
        <a:lstStyle/>
        <a:p>
          <a:endParaRPr lang="ru-RU" baseline="0"/>
        </a:p>
      </dgm:t>
    </dgm:pt>
    <dgm:pt modelId="{58C0BEF8-B26F-483C-A9F9-B2D2612FBED3}">
      <dgm:prSet phldrT="[Текст]" custT="1"/>
      <dgm:spPr/>
      <dgm:t>
        <a:bodyPr/>
        <a:lstStyle/>
        <a:p>
          <a:r>
            <a:rPr lang="ru-RU" sz="1600" baseline="0" dirty="0" smtClean="0"/>
            <a:t>Животноводство</a:t>
          </a:r>
          <a:endParaRPr lang="ru-RU" sz="1600" baseline="0" dirty="0"/>
        </a:p>
      </dgm:t>
    </dgm:pt>
    <dgm:pt modelId="{EE267393-00AB-435C-9A5D-16F609871E14}" type="parTrans" cxnId="{F86A2253-613C-465C-B62D-DA5FEAEA1F3C}">
      <dgm:prSet/>
      <dgm:spPr/>
      <dgm:t>
        <a:bodyPr/>
        <a:lstStyle/>
        <a:p>
          <a:endParaRPr lang="ru-RU" baseline="0"/>
        </a:p>
      </dgm:t>
    </dgm:pt>
    <dgm:pt modelId="{1A0C1763-94D1-4456-ADDF-FF54B5A7AFC6}" type="sibTrans" cxnId="{F86A2253-613C-465C-B62D-DA5FEAEA1F3C}">
      <dgm:prSet/>
      <dgm:spPr/>
      <dgm:t>
        <a:bodyPr/>
        <a:lstStyle/>
        <a:p>
          <a:endParaRPr lang="ru-RU" baseline="0"/>
        </a:p>
      </dgm:t>
    </dgm:pt>
    <dgm:pt modelId="{B387212F-CD4D-4FBD-BC2F-859D6085F639}">
      <dgm:prSet phldrT="[Текст]" custT="1"/>
      <dgm:spPr/>
      <dgm:t>
        <a:bodyPr/>
        <a:lstStyle/>
        <a:p>
          <a:r>
            <a:rPr lang="en-US" sz="2800" baseline="0" dirty="0" smtClean="0"/>
            <a:t>III</a:t>
          </a:r>
          <a:r>
            <a:rPr lang="ru-RU" sz="2800" baseline="0" dirty="0" smtClean="0"/>
            <a:t> звено</a:t>
          </a:r>
          <a:endParaRPr lang="ru-RU" sz="2800" baseline="0" dirty="0"/>
        </a:p>
      </dgm:t>
    </dgm:pt>
    <dgm:pt modelId="{216CC6A8-0EFF-4644-B82A-1E98566948EF}" type="parTrans" cxnId="{9FE31745-6A5B-4E6E-90B2-EE97D1DE0150}">
      <dgm:prSet/>
      <dgm:spPr/>
      <dgm:t>
        <a:bodyPr/>
        <a:lstStyle/>
        <a:p>
          <a:endParaRPr lang="ru-RU" baseline="0"/>
        </a:p>
      </dgm:t>
    </dgm:pt>
    <dgm:pt modelId="{D1FAB366-835D-4F66-B866-06AA3F560776}" type="sibTrans" cxnId="{9FE31745-6A5B-4E6E-90B2-EE97D1DE0150}">
      <dgm:prSet/>
      <dgm:spPr/>
      <dgm:t>
        <a:bodyPr/>
        <a:lstStyle/>
        <a:p>
          <a:endParaRPr lang="ru-RU" baseline="0"/>
        </a:p>
      </dgm:t>
    </dgm:pt>
    <dgm:pt modelId="{57375C89-5DCF-4110-A80C-15666BC1F29C}">
      <dgm:prSet phldrT="[Текст]" custT="1"/>
      <dgm:spPr/>
      <dgm:t>
        <a:bodyPr/>
        <a:lstStyle/>
        <a:p>
          <a:r>
            <a:rPr lang="ru-RU" sz="1600" baseline="0" dirty="0" smtClean="0"/>
            <a:t>Растениеводство</a:t>
          </a:r>
          <a:endParaRPr lang="ru-RU" sz="1600" baseline="0" dirty="0"/>
        </a:p>
      </dgm:t>
    </dgm:pt>
    <dgm:pt modelId="{15BE5F8E-DC76-476C-9CD6-AF383F2425BC}" type="parTrans" cxnId="{0EC05659-A605-420C-82AD-529D24B9E404}">
      <dgm:prSet/>
      <dgm:spPr/>
      <dgm:t>
        <a:bodyPr/>
        <a:lstStyle/>
        <a:p>
          <a:endParaRPr lang="ru-RU" baseline="0"/>
        </a:p>
      </dgm:t>
    </dgm:pt>
    <dgm:pt modelId="{D90EA2EC-1C0D-403A-B62C-78263E5E1A44}" type="sibTrans" cxnId="{0EC05659-A605-420C-82AD-529D24B9E404}">
      <dgm:prSet/>
      <dgm:spPr/>
      <dgm:t>
        <a:bodyPr/>
        <a:lstStyle/>
        <a:p>
          <a:endParaRPr lang="ru-RU" baseline="0"/>
        </a:p>
      </dgm:t>
    </dgm:pt>
    <dgm:pt modelId="{75DD1B40-B36A-4FEF-8FF6-EE45819D5CD7}" type="pres">
      <dgm:prSet presAssocID="{2E77C863-BDA2-4CFA-BB16-CB1E38D06ED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54FD0A-09A0-42A1-8539-CBF6B4167A68}" type="pres">
      <dgm:prSet presAssocID="{A0774224-C5FB-4E68-9774-78A160EDCB6F}" presName="root1" presStyleCnt="0"/>
      <dgm:spPr/>
      <dgm:t>
        <a:bodyPr/>
        <a:lstStyle/>
        <a:p>
          <a:endParaRPr lang="ru-RU"/>
        </a:p>
      </dgm:t>
    </dgm:pt>
    <dgm:pt modelId="{30813A1F-3E14-4DF9-83DC-5EB53DB1D810}" type="pres">
      <dgm:prSet presAssocID="{A0774224-C5FB-4E68-9774-78A160EDCB6F}" presName="LevelOneTextNode" presStyleLbl="node0" presStyleIdx="0" presStyleCnt="1" custScaleX="73135" custScaleY="107149" custLinFactNeighborX="2659" custLinFactNeighborY="-188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362CCB-472C-49AC-B192-7B80ECE5FC6C}" type="pres">
      <dgm:prSet presAssocID="{A0774224-C5FB-4E68-9774-78A160EDCB6F}" presName="level2hierChild" presStyleCnt="0"/>
      <dgm:spPr/>
      <dgm:t>
        <a:bodyPr/>
        <a:lstStyle/>
        <a:p>
          <a:endParaRPr lang="ru-RU"/>
        </a:p>
      </dgm:t>
    </dgm:pt>
    <dgm:pt modelId="{FA14A224-D1C1-483D-BD86-BE1CC4E37346}" type="pres">
      <dgm:prSet presAssocID="{6983738E-0BBA-4A74-AFA0-682F347349C8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A3FCC8E9-3A34-4739-BAAB-CA85FA6002FE}" type="pres">
      <dgm:prSet presAssocID="{6983738E-0BBA-4A74-AFA0-682F347349C8}" presName="connTx" presStyleLbl="parChTrans1D2" presStyleIdx="0" presStyleCnt="3"/>
      <dgm:spPr/>
      <dgm:t>
        <a:bodyPr/>
        <a:lstStyle/>
        <a:p>
          <a:endParaRPr lang="ru-RU"/>
        </a:p>
      </dgm:t>
    </dgm:pt>
    <dgm:pt modelId="{44FCFB7C-C832-4FE5-B164-50759EE567EE}" type="pres">
      <dgm:prSet presAssocID="{4E2C2957-E37E-45CC-A5EC-331A345B9607}" presName="root2" presStyleCnt="0"/>
      <dgm:spPr/>
      <dgm:t>
        <a:bodyPr/>
        <a:lstStyle/>
        <a:p>
          <a:endParaRPr lang="ru-RU"/>
        </a:p>
      </dgm:t>
    </dgm:pt>
    <dgm:pt modelId="{84B8738B-8AEA-409E-9DC9-D6591A088C48}" type="pres">
      <dgm:prSet presAssocID="{4E2C2957-E37E-45CC-A5EC-331A345B9607}" presName="LevelTwoTextNode" presStyleLbl="node2" presStyleIdx="0" presStyleCnt="3" custScaleX="113610" custScaleY="1022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5965E6-9885-4E8D-BFAD-7258675D4017}" type="pres">
      <dgm:prSet presAssocID="{4E2C2957-E37E-45CC-A5EC-331A345B9607}" presName="level3hierChild" presStyleCnt="0"/>
      <dgm:spPr/>
      <dgm:t>
        <a:bodyPr/>
        <a:lstStyle/>
        <a:p>
          <a:endParaRPr lang="ru-RU"/>
        </a:p>
      </dgm:t>
    </dgm:pt>
    <dgm:pt modelId="{D4D00A7D-3562-4870-84AE-DBF9F62F4598}" type="pres">
      <dgm:prSet presAssocID="{0901D463-0B74-46C1-A226-59B0799866C2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A2D9A8D7-EA28-4DC2-A2FF-837662947009}" type="pres">
      <dgm:prSet presAssocID="{0901D463-0B74-46C1-A226-59B0799866C2}" presName="connTx" presStyleLbl="parChTrans1D3" presStyleIdx="0" presStyleCnt="3"/>
      <dgm:spPr/>
      <dgm:t>
        <a:bodyPr/>
        <a:lstStyle/>
        <a:p>
          <a:endParaRPr lang="ru-RU"/>
        </a:p>
      </dgm:t>
    </dgm:pt>
    <dgm:pt modelId="{4BDD8F33-EDF9-45E2-90A4-B57B634660B8}" type="pres">
      <dgm:prSet presAssocID="{82762F70-80C1-4206-965B-1FA151BB8562}" presName="root2" presStyleCnt="0"/>
      <dgm:spPr/>
      <dgm:t>
        <a:bodyPr/>
        <a:lstStyle/>
        <a:p>
          <a:endParaRPr lang="ru-RU"/>
        </a:p>
      </dgm:t>
    </dgm:pt>
    <dgm:pt modelId="{B4444670-B4B6-4D64-9762-75CEB9423F5D}" type="pres">
      <dgm:prSet presAssocID="{82762F70-80C1-4206-965B-1FA151BB8562}" presName="LevelTwoTextNode" presStyleLbl="node3" presStyleIdx="0" presStyleCnt="3" custScaleX="159762" custScaleY="159761" custLinFactNeighborX="844" custLinFactNeighborY="19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D81036-7648-4FAE-A0C3-BAC553819B23}" type="pres">
      <dgm:prSet presAssocID="{82762F70-80C1-4206-965B-1FA151BB8562}" presName="level3hierChild" presStyleCnt="0"/>
      <dgm:spPr/>
      <dgm:t>
        <a:bodyPr/>
        <a:lstStyle/>
        <a:p>
          <a:endParaRPr lang="ru-RU"/>
        </a:p>
      </dgm:t>
    </dgm:pt>
    <dgm:pt modelId="{F81A7F4B-927D-4E34-AA40-4F89643C738F}" type="pres">
      <dgm:prSet presAssocID="{67DEFFCA-7336-4FAD-9375-EC7A3ABFD320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1BAD5B17-CAE3-4331-BE73-DF33495DE801}" type="pres">
      <dgm:prSet presAssocID="{67DEFFCA-7336-4FAD-9375-EC7A3ABFD320}" presName="connTx" presStyleLbl="parChTrans1D2" presStyleIdx="1" presStyleCnt="3"/>
      <dgm:spPr/>
      <dgm:t>
        <a:bodyPr/>
        <a:lstStyle/>
        <a:p>
          <a:endParaRPr lang="ru-RU"/>
        </a:p>
      </dgm:t>
    </dgm:pt>
    <dgm:pt modelId="{C24F3FBB-842A-4D87-9EAB-DD85DA7B5096}" type="pres">
      <dgm:prSet presAssocID="{36B73AFB-738F-4205-BFE3-DA5EBDF92C5F}" presName="root2" presStyleCnt="0"/>
      <dgm:spPr/>
      <dgm:t>
        <a:bodyPr/>
        <a:lstStyle/>
        <a:p>
          <a:endParaRPr lang="ru-RU"/>
        </a:p>
      </dgm:t>
    </dgm:pt>
    <dgm:pt modelId="{E19C737E-3C4D-4F54-A188-49B4B0F63BB8}" type="pres">
      <dgm:prSet presAssocID="{36B73AFB-738F-4205-BFE3-DA5EBDF92C5F}" presName="LevelTwoTextNode" presStyleLbl="node2" presStyleIdx="1" presStyleCnt="3" custScaleX="113610" custScaleY="102256" custLinFactNeighborX="-2959" custLinFactNeighborY="-361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6F3D36-BF30-41F0-819B-1ECE1E9FD9B3}" type="pres">
      <dgm:prSet presAssocID="{36B73AFB-738F-4205-BFE3-DA5EBDF92C5F}" presName="level3hierChild" presStyleCnt="0"/>
      <dgm:spPr/>
      <dgm:t>
        <a:bodyPr/>
        <a:lstStyle/>
        <a:p>
          <a:endParaRPr lang="ru-RU"/>
        </a:p>
      </dgm:t>
    </dgm:pt>
    <dgm:pt modelId="{6C491A16-6A8C-4C43-B0DA-3BEF53299C10}" type="pres">
      <dgm:prSet presAssocID="{0AB9BAC7-5167-4265-953A-4F2499E563E0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A07DFDF2-4F99-41A7-BD66-77BF68989643}" type="pres">
      <dgm:prSet presAssocID="{0AB9BAC7-5167-4265-953A-4F2499E563E0}" presName="connTx" presStyleLbl="parChTrans1D3" presStyleIdx="1" presStyleCnt="3"/>
      <dgm:spPr/>
      <dgm:t>
        <a:bodyPr/>
        <a:lstStyle/>
        <a:p>
          <a:endParaRPr lang="ru-RU"/>
        </a:p>
      </dgm:t>
    </dgm:pt>
    <dgm:pt modelId="{8024B464-2876-41DE-90AF-46E1D98CEFCB}" type="pres">
      <dgm:prSet presAssocID="{7A2FF4A4-0A27-40F1-9186-429E8E1F1E2E}" presName="root2" presStyleCnt="0"/>
      <dgm:spPr/>
      <dgm:t>
        <a:bodyPr/>
        <a:lstStyle/>
        <a:p>
          <a:endParaRPr lang="ru-RU"/>
        </a:p>
      </dgm:t>
    </dgm:pt>
    <dgm:pt modelId="{24B046B7-03AF-4904-AA0A-DAD207D5DA81}" type="pres">
      <dgm:prSet presAssocID="{7A2FF4A4-0A27-40F1-9186-429E8E1F1E2E}" presName="LevelTwoTextNode" presStyleLbl="node3" presStyleIdx="1" presStyleCnt="3" custScaleX="159762" custScaleY="159761" custLinFactNeighborX="844" custLinFactNeighborY="-313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4A4C70-036E-4878-9C17-39C82D1BF563}" type="pres">
      <dgm:prSet presAssocID="{7A2FF4A4-0A27-40F1-9186-429E8E1F1E2E}" presName="level3hierChild" presStyleCnt="0"/>
      <dgm:spPr/>
      <dgm:t>
        <a:bodyPr/>
        <a:lstStyle/>
        <a:p>
          <a:endParaRPr lang="ru-RU"/>
        </a:p>
      </dgm:t>
    </dgm:pt>
    <dgm:pt modelId="{2CEFF1D4-C09C-4C93-A49E-D84E6D113C79}" type="pres">
      <dgm:prSet presAssocID="{15BE5F8E-DC76-476C-9CD6-AF383F2425BC}" presName="conn2-1" presStyleLbl="parChTrans1D4" presStyleIdx="0" presStyleCnt="2"/>
      <dgm:spPr/>
      <dgm:t>
        <a:bodyPr/>
        <a:lstStyle/>
        <a:p>
          <a:endParaRPr lang="ru-RU"/>
        </a:p>
      </dgm:t>
    </dgm:pt>
    <dgm:pt modelId="{8FBB1703-7455-40DC-BBBF-695843712FA7}" type="pres">
      <dgm:prSet presAssocID="{15BE5F8E-DC76-476C-9CD6-AF383F2425BC}" presName="connTx" presStyleLbl="parChTrans1D4" presStyleIdx="0" presStyleCnt="2"/>
      <dgm:spPr/>
      <dgm:t>
        <a:bodyPr/>
        <a:lstStyle/>
        <a:p>
          <a:endParaRPr lang="ru-RU"/>
        </a:p>
      </dgm:t>
    </dgm:pt>
    <dgm:pt modelId="{5FD1742E-A1CB-4F8C-A07F-68D4CD634937}" type="pres">
      <dgm:prSet presAssocID="{57375C89-5DCF-4110-A80C-15666BC1F29C}" presName="root2" presStyleCnt="0"/>
      <dgm:spPr/>
      <dgm:t>
        <a:bodyPr/>
        <a:lstStyle/>
        <a:p>
          <a:endParaRPr lang="ru-RU"/>
        </a:p>
      </dgm:t>
    </dgm:pt>
    <dgm:pt modelId="{ADAA6E1E-9F7C-422B-9CED-1AF52DBE3E15}" type="pres">
      <dgm:prSet presAssocID="{57375C89-5DCF-4110-A80C-15666BC1F29C}" presName="LevelTwoTextNode" presStyleLbl="node4" presStyleIdx="0" presStyleCnt="2" custScaleX="122472" custScaleY="122471" custLinFactNeighborX="-3063" custLinFactNeighborY="-904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56C0DE-A221-406F-BD60-75A7EA6A92BB}" type="pres">
      <dgm:prSet presAssocID="{57375C89-5DCF-4110-A80C-15666BC1F29C}" presName="level3hierChild" presStyleCnt="0"/>
      <dgm:spPr/>
      <dgm:t>
        <a:bodyPr/>
        <a:lstStyle/>
        <a:p>
          <a:endParaRPr lang="ru-RU"/>
        </a:p>
      </dgm:t>
    </dgm:pt>
    <dgm:pt modelId="{4C72AFFC-D68B-4400-87FB-8CDC3AFF5CD5}" type="pres">
      <dgm:prSet presAssocID="{EE267393-00AB-435C-9A5D-16F609871E14}" presName="conn2-1" presStyleLbl="parChTrans1D4" presStyleIdx="1" presStyleCnt="2"/>
      <dgm:spPr/>
      <dgm:t>
        <a:bodyPr/>
        <a:lstStyle/>
        <a:p>
          <a:endParaRPr lang="ru-RU"/>
        </a:p>
      </dgm:t>
    </dgm:pt>
    <dgm:pt modelId="{88A8393A-FB37-4AB8-96D5-26F1ECA54BBD}" type="pres">
      <dgm:prSet presAssocID="{EE267393-00AB-435C-9A5D-16F609871E14}" presName="connTx" presStyleLbl="parChTrans1D4" presStyleIdx="1" presStyleCnt="2"/>
      <dgm:spPr/>
      <dgm:t>
        <a:bodyPr/>
        <a:lstStyle/>
        <a:p>
          <a:endParaRPr lang="ru-RU"/>
        </a:p>
      </dgm:t>
    </dgm:pt>
    <dgm:pt modelId="{423A685F-79FC-4E00-B710-6DDDB1EEAB67}" type="pres">
      <dgm:prSet presAssocID="{58C0BEF8-B26F-483C-A9F9-B2D2612FBED3}" presName="root2" presStyleCnt="0"/>
      <dgm:spPr/>
      <dgm:t>
        <a:bodyPr/>
        <a:lstStyle/>
        <a:p>
          <a:endParaRPr lang="ru-RU"/>
        </a:p>
      </dgm:t>
    </dgm:pt>
    <dgm:pt modelId="{0CBA092E-77AB-41C3-8CDE-4E2C816D741C}" type="pres">
      <dgm:prSet presAssocID="{58C0BEF8-B26F-483C-A9F9-B2D2612FBED3}" presName="LevelTwoTextNode" presStyleLbl="node4" presStyleIdx="1" presStyleCnt="2" custScaleX="122472" custScaleY="122471" custLinFactNeighborX="-3063" custLinFactNeighborY="76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646FA5-22B0-4BAF-BC7C-251D8D0E2626}" type="pres">
      <dgm:prSet presAssocID="{58C0BEF8-B26F-483C-A9F9-B2D2612FBED3}" presName="level3hierChild" presStyleCnt="0"/>
      <dgm:spPr/>
      <dgm:t>
        <a:bodyPr/>
        <a:lstStyle/>
        <a:p>
          <a:endParaRPr lang="ru-RU"/>
        </a:p>
      </dgm:t>
    </dgm:pt>
    <dgm:pt modelId="{0C3E1E24-6CFF-4282-945B-BA8F82310C65}" type="pres">
      <dgm:prSet presAssocID="{216CC6A8-0EFF-4644-B82A-1E98566948EF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0046EEFB-8EB5-4CAB-A5E8-14EAE3C03DDB}" type="pres">
      <dgm:prSet presAssocID="{216CC6A8-0EFF-4644-B82A-1E98566948EF}" presName="connTx" presStyleLbl="parChTrans1D2" presStyleIdx="2" presStyleCnt="3"/>
      <dgm:spPr/>
      <dgm:t>
        <a:bodyPr/>
        <a:lstStyle/>
        <a:p>
          <a:endParaRPr lang="ru-RU"/>
        </a:p>
      </dgm:t>
    </dgm:pt>
    <dgm:pt modelId="{AAF7F9D2-36E9-4DB7-9EC5-52E02BE14C93}" type="pres">
      <dgm:prSet presAssocID="{B387212F-CD4D-4FBD-BC2F-859D6085F639}" presName="root2" presStyleCnt="0"/>
      <dgm:spPr/>
      <dgm:t>
        <a:bodyPr/>
        <a:lstStyle/>
        <a:p>
          <a:endParaRPr lang="ru-RU"/>
        </a:p>
      </dgm:t>
    </dgm:pt>
    <dgm:pt modelId="{21EBF5C9-47B1-454C-914B-B4607BBF84A1}" type="pres">
      <dgm:prSet presAssocID="{B387212F-CD4D-4FBD-BC2F-859D6085F639}" presName="LevelTwoTextNode" presStyleLbl="node2" presStyleIdx="2" presStyleCnt="3" custScaleX="113610" custScaleY="1022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AD1EC5-32A2-4CD1-A6D2-59538D7D8799}" type="pres">
      <dgm:prSet presAssocID="{B387212F-CD4D-4FBD-BC2F-859D6085F639}" presName="level3hierChild" presStyleCnt="0"/>
      <dgm:spPr/>
      <dgm:t>
        <a:bodyPr/>
        <a:lstStyle/>
        <a:p>
          <a:endParaRPr lang="ru-RU"/>
        </a:p>
      </dgm:t>
    </dgm:pt>
    <dgm:pt modelId="{C65E0AB5-3B86-47E8-9692-37A040ABA91E}" type="pres">
      <dgm:prSet presAssocID="{495CFE3B-D326-4927-AA07-9145BEE5DDB4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BBC13B92-5CD9-42A6-B4B2-FC55D13282D5}" type="pres">
      <dgm:prSet presAssocID="{495CFE3B-D326-4927-AA07-9145BEE5DDB4}" presName="connTx" presStyleLbl="parChTrans1D3" presStyleIdx="2" presStyleCnt="3"/>
      <dgm:spPr/>
      <dgm:t>
        <a:bodyPr/>
        <a:lstStyle/>
        <a:p>
          <a:endParaRPr lang="ru-RU"/>
        </a:p>
      </dgm:t>
    </dgm:pt>
    <dgm:pt modelId="{3923D476-5BBD-489D-9E6C-FA1B55B52CF4}" type="pres">
      <dgm:prSet presAssocID="{6C75168D-032F-45E5-9C2E-45066E2ABABD}" presName="root2" presStyleCnt="0"/>
      <dgm:spPr/>
      <dgm:t>
        <a:bodyPr/>
        <a:lstStyle/>
        <a:p>
          <a:endParaRPr lang="ru-RU"/>
        </a:p>
      </dgm:t>
    </dgm:pt>
    <dgm:pt modelId="{8C060442-2FBD-44BF-A42F-204838168154}" type="pres">
      <dgm:prSet presAssocID="{6C75168D-032F-45E5-9C2E-45066E2ABABD}" presName="LevelTwoTextNode" presStyleLbl="node3" presStyleIdx="2" presStyleCnt="3" custScaleX="159762" custScaleY="159761" custLinFactNeighborX="844" custLinFactNeighborY="19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013C3F-36E7-4F56-B6FF-CF469BD03505}" type="pres">
      <dgm:prSet presAssocID="{6C75168D-032F-45E5-9C2E-45066E2ABABD}" presName="level3hierChild" presStyleCnt="0"/>
      <dgm:spPr/>
      <dgm:t>
        <a:bodyPr/>
        <a:lstStyle/>
        <a:p>
          <a:endParaRPr lang="ru-RU"/>
        </a:p>
      </dgm:t>
    </dgm:pt>
  </dgm:ptLst>
  <dgm:cxnLst>
    <dgm:cxn modelId="{7D4CD35B-74CF-4C95-9D23-3FC4459B9311}" type="presOf" srcId="{15BE5F8E-DC76-476C-9CD6-AF383F2425BC}" destId="{2CEFF1D4-C09C-4C93-A49E-D84E6D113C79}" srcOrd="0" destOrd="0" presId="urn:microsoft.com/office/officeart/2005/8/layout/hierarchy2"/>
    <dgm:cxn modelId="{8EDC4F47-582A-4BC5-B91B-3D506043A970}" type="presOf" srcId="{EE267393-00AB-435C-9A5D-16F609871E14}" destId="{88A8393A-FB37-4AB8-96D5-26F1ECA54BBD}" srcOrd="1" destOrd="0" presId="urn:microsoft.com/office/officeart/2005/8/layout/hierarchy2"/>
    <dgm:cxn modelId="{4517D3C4-E03A-42D4-8E3D-F086A77EBCA8}" srcId="{B387212F-CD4D-4FBD-BC2F-859D6085F639}" destId="{6C75168D-032F-45E5-9C2E-45066E2ABABD}" srcOrd="0" destOrd="0" parTransId="{495CFE3B-D326-4927-AA07-9145BEE5DDB4}" sibTransId="{422BADB6-7010-464F-9AC9-021197EC939B}"/>
    <dgm:cxn modelId="{935885F3-EAEE-44F2-9C71-221471FD8779}" type="presOf" srcId="{0901D463-0B74-46C1-A226-59B0799866C2}" destId="{A2D9A8D7-EA28-4DC2-A2FF-837662947009}" srcOrd="1" destOrd="0" presId="urn:microsoft.com/office/officeart/2005/8/layout/hierarchy2"/>
    <dgm:cxn modelId="{212F7D19-8DB9-4791-8E6C-BE3A49A9E0F8}" type="presOf" srcId="{0AB9BAC7-5167-4265-953A-4F2499E563E0}" destId="{6C491A16-6A8C-4C43-B0DA-3BEF53299C10}" srcOrd="0" destOrd="0" presId="urn:microsoft.com/office/officeart/2005/8/layout/hierarchy2"/>
    <dgm:cxn modelId="{F72CEE8C-D8C7-487B-B9D6-0131A83255EF}" type="presOf" srcId="{495CFE3B-D326-4927-AA07-9145BEE5DDB4}" destId="{BBC13B92-5CD9-42A6-B4B2-FC55D13282D5}" srcOrd="1" destOrd="0" presId="urn:microsoft.com/office/officeart/2005/8/layout/hierarchy2"/>
    <dgm:cxn modelId="{C4B73014-05EE-4C61-B3DB-2F4741FB7ED2}" type="presOf" srcId="{67DEFFCA-7336-4FAD-9375-EC7A3ABFD320}" destId="{1BAD5B17-CAE3-4331-BE73-DF33495DE801}" srcOrd="1" destOrd="0" presId="urn:microsoft.com/office/officeart/2005/8/layout/hierarchy2"/>
    <dgm:cxn modelId="{9B5899E2-08F8-42C6-98B5-E16CCD62F029}" type="presOf" srcId="{58C0BEF8-B26F-483C-A9F9-B2D2612FBED3}" destId="{0CBA092E-77AB-41C3-8CDE-4E2C816D741C}" srcOrd="0" destOrd="0" presId="urn:microsoft.com/office/officeart/2005/8/layout/hierarchy2"/>
    <dgm:cxn modelId="{C77F247D-8ED2-4E51-9ED8-EF8F8B3EC57D}" type="presOf" srcId="{15BE5F8E-DC76-476C-9CD6-AF383F2425BC}" destId="{8FBB1703-7455-40DC-BBBF-695843712FA7}" srcOrd="1" destOrd="0" presId="urn:microsoft.com/office/officeart/2005/8/layout/hierarchy2"/>
    <dgm:cxn modelId="{72E01726-EE1E-4780-B3A2-7631678B1422}" type="presOf" srcId="{B387212F-CD4D-4FBD-BC2F-859D6085F639}" destId="{21EBF5C9-47B1-454C-914B-B4607BBF84A1}" srcOrd="0" destOrd="0" presId="urn:microsoft.com/office/officeart/2005/8/layout/hierarchy2"/>
    <dgm:cxn modelId="{B793BDD4-35D3-45C1-B167-2E736387E177}" type="presOf" srcId="{0AB9BAC7-5167-4265-953A-4F2499E563E0}" destId="{A07DFDF2-4F99-41A7-BD66-77BF68989643}" srcOrd="1" destOrd="0" presId="urn:microsoft.com/office/officeart/2005/8/layout/hierarchy2"/>
    <dgm:cxn modelId="{167208C4-D666-4CFF-B66B-CFB85CF646A4}" srcId="{4E2C2957-E37E-45CC-A5EC-331A345B9607}" destId="{82762F70-80C1-4206-965B-1FA151BB8562}" srcOrd="0" destOrd="0" parTransId="{0901D463-0B74-46C1-A226-59B0799866C2}" sibTransId="{DD026E1B-6B69-4C17-A7CF-7B72CF850B72}"/>
    <dgm:cxn modelId="{524463C4-2233-4E69-AAF6-15C922D46449}" type="presOf" srcId="{82762F70-80C1-4206-965B-1FA151BB8562}" destId="{B4444670-B4B6-4D64-9762-75CEB9423F5D}" srcOrd="0" destOrd="0" presId="urn:microsoft.com/office/officeart/2005/8/layout/hierarchy2"/>
    <dgm:cxn modelId="{261C032F-DB98-41A8-849E-A3F0DD694C67}" type="presOf" srcId="{495CFE3B-D326-4927-AA07-9145BEE5DDB4}" destId="{C65E0AB5-3B86-47E8-9692-37A040ABA91E}" srcOrd="0" destOrd="0" presId="urn:microsoft.com/office/officeart/2005/8/layout/hierarchy2"/>
    <dgm:cxn modelId="{9FE31745-6A5B-4E6E-90B2-EE97D1DE0150}" srcId="{A0774224-C5FB-4E68-9774-78A160EDCB6F}" destId="{B387212F-CD4D-4FBD-BC2F-859D6085F639}" srcOrd="2" destOrd="0" parTransId="{216CC6A8-0EFF-4644-B82A-1E98566948EF}" sibTransId="{D1FAB366-835D-4F66-B866-06AA3F560776}"/>
    <dgm:cxn modelId="{3AB6B983-062C-446C-B8D5-A3837ECB2520}" type="presOf" srcId="{216CC6A8-0EFF-4644-B82A-1E98566948EF}" destId="{0C3E1E24-6CFF-4282-945B-BA8F82310C65}" srcOrd="0" destOrd="0" presId="urn:microsoft.com/office/officeart/2005/8/layout/hierarchy2"/>
    <dgm:cxn modelId="{AF86C998-E1D8-4FA7-BDA9-A6DB3F8FD8B6}" type="presOf" srcId="{A0774224-C5FB-4E68-9774-78A160EDCB6F}" destId="{30813A1F-3E14-4DF9-83DC-5EB53DB1D810}" srcOrd="0" destOrd="0" presId="urn:microsoft.com/office/officeart/2005/8/layout/hierarchy2"/>
    <dgm:cxn modelId="{2F32ABB9-7CCF-46DD-9E76-C55D19948542}" srcId="{2E77C863-BDA2-4CFA-BB16-CB1E38D06EDC}" destId="{A0774224-C5FB-4E68-9774-78A160EDCB6F}" srcOrd="0" destOrd="0" parTransId="{AE6E8A9A-C069-45B8-A07D-6C777900874C}" sibTransId="{B273E560-B3EC-4AF5-95A1-4939553F3942}"/>
    <dgm:cxn modelId="{1B2D2230-84DE-41F9-A0F4-3415ED0F55ED}" type="presOf" srcId="{6C75168D-032F-45E5-9C2E-45066E2ABABD}" destId="{8C060442-2FBD-44BF-A42F-204838168154}" srcOrd="0" destOrd="0" presId="urn:microsoft.com/office/officeart/2005/8/layout/hierarchy2"/>
    <dgm:cxn modelId="{F86A2253-613C-465C-B62D-DA5FEAEA1F3C}" srcId="{7A2FF4A4-0A27-40F1-9186-429E8E1F1E2E}" destId="{58C0BEF8-B26F-483C-A9F9-B2D2612FBED3}" srcOrd="1" destOrd="0" parTransId="{EE267393-00AB-435C-9A5D-16F609871E14}" sibTransId="{1A0C1763-94D1-4456-ADDF-FF54B5A7AFC6}"/>
    <dgm:cxn modelId="{8761CB29-B7DE-47C3-BF04-4F5182B01E59}" type="presOf" srcId="{57375C89-5DCF-4110-A80C-15666BC1F29C}" destId="{ADAA6E1E-9F7C-422B-9CED-1AF52DBE3E15}" srcOrd="0" destOrd="0" presId="urn:microsoft.com/office/officeart/2005/8/layout/hierarchy2"/>
    <dgm:cxn modelId="{CCF08A98-55C0-41A4-B1D1-89E28E898F2D}" type="presOf" srcId="{2E77C863-BDA2-4CFA-BB16-CB1E38D06EDC}" destId="{75DD1B40-B36A-4FEF-8FF6-EE45819D5CD7}" srcOrd="0" destOrd="0" presId="urn:microsoft.com/office/officeart/2005/8/layout/hierarchy2"/>
    <dgm:cxn modelId="{ABFFC832-55F1-4959-921D-88877A449A19}" type="presOf" srcId="{0901D463-0B74-46C1-A226-59B0799866C2}" destId="{D4D00A7D-3562-4870-84AE-DBF9F62F4598}" srcOrd="0" destOrd="0" presId="urn:microsoft.com/office/officeart/2005/8/layout/hierarchy2"/>
    <dgm:cxn modelId="{0EC05659-A605-420C-82AD-529D24B9E404}" srcId="{7A2FF4A4-0A27-40F1-9186-429E8E1F1E2E}" destId="{57375C89-5DCF-4110-A80C-15666BC1F29C}" srcOrd="0" destOrd="0" parTransId="{15BE5F8E-DC76-476C-9CD6-AF383F2425BC}" sibTransId="{D90EA2EC-1C0D-403A-B62C-78263E5E1A44}"/>
    <dgm:cxn modelId="{92924DE5-6991-4470-97D1-F68ABEA4BA10}" type="presOf" srcId="{7A2FF4A4-0A27-40F1-9186-429E8E1F1E2E}" destId="{24B046B7-03AF-4904-AA0A-DAD207D5DA81}" srcOrd="0" destOrd="0" presId="urn:microsoft.com/office/officeart/2005/8/layout/hierarchy2"/>
    <dgm:cxn modelId="{2CB608E7-4EE1-4C5B-919B-932CFE892708}" srcId="{A0774224-C5FB-4E68-9774-78A160EDCB6F}" destId="{36B73AFB-738F-4205-BFE3-DA5EBDF92C5F}" srcOrd="1" destOrd="0" parTransId="{67DEFFCA-7336-4FAD-9375-EC7A3ABFD320}" sibTransId="{6CF0C89C-38CB-4810-A862-F29B0579DB28}"/>
    <dgm:cxn modelId="{EEA5185C-2AE8-4399-ADB7-00AC854CA9EF}" type="presOf" srcId="{6983738E-0BBA-4A74-AFA0-682F347349C8}" destId="{A3FCC8E9-3A34-4739-BAAB-CA85FA6002FE}" srcOrd="1" destOrd="0" presId="urn:microsoft.com/office/officeart/2005/8/layout/hierarchy2"/>
    <dgm:cxn modelId="{7345AC25-C438-42E4-A38A-33C4D687D75E}" type="presOf" srcId="{67DEFFCA-7336-4FAD-9375-EC7A3ABFD320}" destId="{F81A7F4B-927D-4E34-AA40-4F89643C738F}" srcOrd="0" destOrd="0" presId="urn:microsoft.com/office/officeart/2005/8/layout/hierarchy2"/>
    <dgm:cxn modelId="{90E03197-0BBF-4155-87B3-53A31B7E4360}" type="presOf" srcId="{36B73AFB-738F-4205-BFE3-DA5EBDF92C5F}" destId="{E19C737E-3C4D-4F54-A188-49B4B0F63BB8}" srcOrd="0" destOrd="0" presId="urn:microsoft.com/office/officeart/2005/8/layout/hierarchy2"/>
    <dgm:cxn modelId="{56C9D201-E464-4169-85E8-3FE0E16F60C5}" srcId="{A0774224-C5FB-4E68-9774-78A160EDCB6F}" destId="{4E2C2957-E37E-45CC-A5EC-331A345B9607}" srcOrd="0" destOrd="0" parTransId="{6983738E-0BBA-4A74-AFA0-682F347349C8}" sibTransId="{EAD28AFE-68BA-4F13-83A3-371DE2B152E5}"/>
    <dgm:cxn modelId="{88C61A44-B495-4321-8505-BD58BEA2F0CD}" type="presOf" srcId="{216CC6A8-0EFF-4644-B82A-1E98566948EF}" destId="{0046EEFB-8EB5-4CAB-A5E8-14EAE3C03DDB}" srcOrd="1" destOrd="0" presId="urn:microsoft.com/office/officeart/2005/8/layout/hierarchy2"/>
    <dgm:cxn modelId="{98B8F816-EF40-4DB0-9BCC-F0007BF21B1C}" type="presOf" srcId="{4E2C2957-E37E-45CC-A5EC-331A345B9607}" destId="{84B8738B-8AEA-409E-9DC9-D6591A088C48}" srcOrd="0" destOrd="0" presId="urn:microsoft.com/office/officeart/2005/8/layout/hierarchy2"/>
    <dgm:cxn modelId="{C5186E7F-BDA0-4486-9C68-5E5196E5AD5A}" type="presOf" srcId="{6983738E-0BBA-4A74-AFA0-682F347349C8}" destId="{FA14A224-D1C1-483D-BD86-BE1CC4E37346}" srcOrd="0" destOrd="0" presId="urn:microsoft.com/office/officeart/2005/8/layout/hierarchy2"/>
    <dgm:cxn modelId="{8DDCC473-B04F-4D63-80B8-39D36C2D774B}" type="presOf" srcId="{EE267393-00AB-435C-9A5D-16F609871E14}" destId="{4C72AFFC-D68B-4400-87FB-8CDC3AFF5CD5}" srcOrd="0" destOrd="0" presId="urn:microsoft.com/office/officeart/2005/8/layout/hierarchy2"/>
    <dgm:cxn modelId="{19DFA5D6-7960-413A-8242-31F794965384}" srcId="{36B73AFB-738F-4205-BFE3-DA5EBDF92C5F}" destId="{7A2FF4A4-0A27-40F1-9186-429E8E1F1E2E}" srcOrd="0" destOrd="0" parTransId="{0AB9BAC7-5167-4265-953A-4F2499E563E0}" sibTransId="{4FAC338D-324D-4257-B351-6502776A4315}"/>
    <dgm:cxn modelId="{166128F8-1735-4BDA-80D4-4BA5E214B481}" type="presParOf" srcId="{75DD1B40-B36A-4FEF-8FF6-EE45819D5CD7}" destId="{9C54FD0A-09A0-42A1-8539-CBF6B4167A68}" srcOrd="0" destOrd="0" presId="urn:microsoft.com/office/officeart/2005/8/layout/hierarchy2"/>
    <dgm:cxn modelId="{0B65805D-BCCB-4F3A-AFC3-D845B318BDC3}" type="presParOf" srcId="{9C54FD0A-09A0-42A1-8539-CBF6B4167A68}" destId="{30813A1F-3E14-4DF9-83DC-5EB53DB1D810}" srcOrd="0" destOrd="0" presId="urn:microsoft.com/office/officeart/2005/8/layout/hierarchy2"/>
    <dgm:cxn modelId="{D7D7F68F-510E-494E-BF2B-3D31D5D7DECD}" type="presParOf" srcId="{9C54FD0A-09A0-42A1-8539-CBF6B4167A68}" destId="{7F362CCB-472C-49AC-B192-7B80ECE5FC6C}" srcOrd="1" destOrd="0" presId="urn:microsoft.com/office/officeart/2005/8/layout/hierarchy2"/>
    <dgm:cxn modelId="{10ACFD15-304C-428C-B018-7C8975E7937E}" type="presParOf" srcId="{7F362CCB-472C-49AC-B192-7B80ECE5FC6C}" destId="{FA14A224-D1C1-483D-BD86-BE1CC4E37346}" srcOrd="0" destOrd="0" presId="urn:microsoft.com/office/officeart/2005/8/layout/hierarchy2"/>
    <dgm:cxn modelId="{6DA12E0D-9587-42A9-B940-B1D67F8FB733}" type="presParOf" srcId="{FA14A224-D1C1-483D-BD86-BE1CC4E37346}" destId="{A3FCC8E9-3A34-4739-BAAB-CA85FA6002FE}" srcOrd="0" destOrd="0" presId="urn:microsoft.com/office/officeart/2005/8/layout/hierarchy2"/>
    <dgm:cxn modelId="{FF4FAF47-9786-4A12-A31B-2AC10E0818A4}" type="presParOf" srcId="{7F362CCB-472C-49AC-B192-7B80ECE5FC6C}" destId="{44FCFB7C-C832-4FE5-B164-50759EE567EE}" srcOrd="1" destOrd="0" presId="urn:microsoft.com/office/officeart/2005/8/layout/hierarchy2"/>
    <dgm:cxn modelId="{B106B61C-87C0-441F-867D-99D96F41ADFC}" type="presParOf" srcId="{44FCFB7C-C832-4FE5-B164-50759EE567EE}" destId="{84B8738B-8AEA-409E-9DC9-D6591A088C48}" srcOrd="0" destOrd="0" presId="urn:microsoft.com/office/officeart/2005/8/layout/hierarchy2"/>
    <dgm:cxn modelId="{3788AB37-9198-48FB-AD4A-6516E2B04B9A}" type="presParOf" srcId="{44FCFB7C-C832-4FE5-B164-50759EE567EE}" destId="{E05965E6-9885-4E8D-BFAD-7258675D4017}" srcOrd="1" destOrd="0" presId="urn:microsoft.com/office/officeart/2005/8/layout/hierarchy2"/>
    <dgm:cxn modelId="{47C73856-70EB-4E62-A1ED-9A2C13B658B1}" type="presParOf" srcId="{E05965E6-9885-4E8D-BFAD-7258675D4017}" destId="{D4D00A7D-3562-4870-84AE-DBF9F62F4598}" srcOrd="0" destOrd="0" presId="urn:microsoft.com/office/officeart/2005/8/layout/hierarchy2"/>
    <dgm:cxn modelId="{645FCBBC-FE0F-4EC0-A774-9FB3D290C956}" type="presParOf" srcId="{D4D00A7D-3562-4870-84AE-DBF9F62F4598}" destId="{A2D9A8D7-EA28-4DC2-A2FF-837662947009}" srcOrd="0" destOrd="0" presId="urn:microsoft.com/office/officeart/2005/8/layout/hierarchy2"/>
    <dgm:cxn modelId="{D94A74DD-1A9A-4B71-85D8-EA82E2DDCF2E}" type="presParOf" srcId="{E05965E6-9885-4E8D-BFAD-7258675D4017}" destId="{4BDD8F33-EDF9-45E2-90A4-B57B634660B8}" srcOrd="1" destOrd="0" presId="urn:microsoft.com/office/officeart/2005/8/layout/hierarchy2"/>
    <dgm:cxn modelId="{884A1F4D-78D7-47B9-A484-07206B61DFBB}" type="presParOf" srcId="{4BDD8F33-EDF9-45E2-90A4-B57B634660B8}" destId="{B4444670-B4B6-4D64-9762-75CEB9423F5D}" srcOrd="0" destOrd="0" presId="urn:microsoft.com/office/officeart/2005/8/layout/hierarchy2"/>
    <dgm:cxn modelId="{D27E0F9E-1334-4EA2-8E95-97C6EC7A48B9}" type="presParOf" srcId="{4BDD8F33-EDF9-45E2-90A4-B57B634660B8}" destId="{4FD81036-7648-4FAE-A0C3-BAC553819B23}" srcOrd="1" destOrd="0" presId="urn:microsoft.com/office/officeart/2005/8/layout/hierarchy2"/>
    <dgm:cxn modelId="{C1C37A91-6B01-4069-AA9A-55D0032E2A70}" type="presParOf" srcId="{7F362CCB-472C-49AC-B192-7B80ECE5FC6C}" destId="{F81A7F4B-927D-4E34-AA40-4F89643C738F}" srcOrd="2" destOrd="0" presId="urn:microsoft.com/office/officeart/2005/8/layout/hierarchy2"/>
    <dgm:cxn modelId="{2758A49D-E87D-4EA8-B122-642FFF8550CA}" type="presParOf" srcId="{F81A7F4B-927D-4E34-AA40-4F89643C738F}" destId="{1BAD5B17-CAE3-4331-BE73-DF33495DE801}" srcOrd="0" destOrd="0" presId="urn:microsoft.com/office/officeart/2005/8/layout/hierarchy2"/>
    <dgm:cxn modelId="{134A5025-056A-4C67-A761-133108854F5B}" type="presParOf" srcId="{7F362CCB-472C-49AC-B192-7B80ECE5FC6C}" destId="{C24F3FBB-842A-4D87-9EAB-DD85DA7B5096}" srcOrd="3" destOrd="0" presId="urn:microsoft.com/office/officeart/2005/8/layout/hierarchy2"/>
    <dgm:cxn modelId="{0065A5B7-2629-4F62-9BB2-908E7A7BDB70}" type="presParOf" srcId="{C24F3FBB-842A-4D87-9EAB-DD85DA7B5096}" destId="{E19C737E-3C4D-4F54-A188-49B4B0F63BB8}" srcOrd="0" destOrd="0" presId="urn:microsoft.com/office/officeart/2005/8/layout/hierarchy2"/>
    <dgm:cxn modelId="{5BFA3AEC-137B-4A3B-9ABF-63EC5956CE33}" type="presParOf" srcId="{C24F3FBB-842A-4D87-9EAB-DD85DA7B5096}" destId="{A36F3D36-BF30-41F0-819B-1ECE1E9FD9B3}" srcOrd="1" destOrd="0" presId="urn:microsoft.com/office/officeart/2005/8/layout/hierarchy2"/>
    <dgm:cxn modelId="{01A9C58D-B840-4200-8599-C8CE41394938}" type="presParOf" srcId="{A36F3D36-BF30-41F0-819B-1ECE1E9FD9B3}" destId="{6C491A16-6A8C-4C43-B0DA-3BEF53299C10}" srcOrd="0" destOrd="0" presId="urn:microsoft.com/office/officeart/2005/8/layout/hierarchy2"/>
    <dgm:cxn modelId="{B4575107-0D0F-4C12-80EC-FB6C06D9A1C5}" type="presParOf" srcId="{6C491A16-6A8C-4C43-B0DA-3BEF53299C10}" destId="{A07DFDF2-4F99-41A7-BD66-77BF68989643}" srcOrd="0" destOrd="0" presId="urn:microsoft.com/office/officeart/2005/8/layout/hierarchy2"/>
    <dgm:cxn modelId="{D6E67EB0-692F-49C7-BC32-6FD1451F8E9C}" type="presParOf" srcId="{A36F3D36-BF30-41F0-819B-1ECE1E9FD9B3}" destId="{8024B464-2876-41DE-90AF-46E1D98CEFCB}" srcOrd="1" destOrd="0" presId="urn:microsoft.com/office/officeart/2005/8/layout/hierarchy2"/>
    <dgm:cxn modelId="{0EDEAF0E-D0DF-46E1-9370-F12141621B55}" type="presParOf" srcId="{8024B464-2876-41DE-90AF-46E1D98CEFCB}" destId="{24B046B7-03AF-4904-AA0A-DAD207D5DA81}" srcOrd="0" destOrd="0" presId="urn:microsoft.com/office/officeart/2005/8/layout/hierarchy2"/>
    <dgm:cxn modelId="{51DD4AF8-C8FC-42B7-B09D-C37C702BB7E9}" type="presParOf" srcId="{8024B464-2876-41DE-90AF-46E1D98CEFCB}" destId="{554A4C70-036E-4878-9C17-39C82D1BF563}" srcOrd="1" destOrd="0" presId="urn:microsoft.com/office/officeart/2005/8/layout/hierarchy2"/>
    <dgm:cxn modelId="{8DD37AED-613A-4DCA-AC14-153D2EDBCE9E}" type="presParOf" srcId="{554A4C70-036E-4878-9C17-39C82D1BF563}" destId="{2CEFF1D4-C09C-4C93-A49E-D84E6D113C79}" srcOrd="0" destOrd="0" presId="urn:microsoft.com/office/officeart/2005/8/layout/hierarchy2"/>
    <dgm:cxn modelId="{62A514D7-579B-40D5-9FB2-CACF3ACF4DBD}" type="presParOf" srcId="{2CEFF1D4-C09C-4C93-A49E-D84E6D113C79}" destId="{8FBB1703-7455-40DC-BBBF-695843712FA7}" srcOrd="0" destOrd="0" presId="urn:microsoft.com/office/officeart/2005/8/layout/hierarchy2"/>
    <dgm:cxn modelId="{9FF13C19-D9A5-4298-B812-261E08562F5F}" type="presParOf" srcId="{554A4C70-036E-4878-9C17-39C82D1BF563}" destId="{5FD1742E-A1CB-4F8C-A07F-68D4CD634937}" srcOrd="1" destOrd="0" presId="urn:microsoft.com/office/officeart/2005/8/layout/hierarchy2"/>
    <dgm:cxn modelId="{3A5C0593-52F2-462F-A109-697AE2FDC340}" type="presParOf" srcId="{5FD1742E-A1CB-4F8C-A07F-68D4CD634937}" destId="{ADAA6E1E-9F7C-422B-9CED-1AF52DBE3E15}" srcOrd="0" destOrd="0" presId="urn:microsoft.com/office/officeart/2005/8/layout/hierarchy2"/>
    <dgm:cxn modelId="{839A4A6D-499A-4918-B64A-EA6BB934D301}" type="presParOf" srcId="{5FD1742E-A1CB-4F8C-A07F-68D4CD634937}" destId="{A056C0DE-A221-406F-BD60-75A7EA6A92BB}" srcOrd="1" destOrd="0" presId="urn:microsoft.com/office/officeart/2005/8/layout/hierarchy2"/>
    <dgm:cxn modelId="{661F49AE-DC8F-43EB-A026-2F8739A478AB}" type="presParOf" srcId="{554A4C70-036E-4878-9C17-39C82D1BF563}" destId="{4C72AFFC-D68B-4400-87FB-8CDC3AFF5CD5}" srcOrd="2" destOrd="0" presId="urn:microsoft.com/office/officeart/2005/8/layout/hierarchy2"/>
    <dgm:cxn modelId="{B4D544C2-5154-4AC0-80CB-526841071206}" type="presParOf" srcId="{4C72AFFC-D68B-4400-87FB-8CDC3AFF5CD5}" destId="{88A8393A-FB37-4AB8-96D5-26F1ECA54BBD}" srcOrd="0" destOrd="0" presId="urn:microsoft.com/office/officeart/2005/8/layout/hierarchy2"/>
    <dgm:cxn modelId="{55E01829-D18B-43F8-9DB3-CA1B835AC517}" type="presParOf" srcId="{554A4C70-036E-4878-9C17-39C82D1BF563}" destId="{423A685F-79FC-4E00-B710-6DDDB1EEAB67}" srcOrd="3" destOrd="0" presId="urn:microsoft.com/office/officeart/2005/8/layout/hierarchy2"/>
    <dgm:cxn modelId="{B2586DAE-BDD2-4F0F-930A-32BA0AF7F2AD}" type="presParOf" srcId="{423A685F-79FC-4E00-B710-6DDDB1EEAB67}" destId="{0CBA092E-77AB-41C3-8CDE-4E2C816D741C}" srcOrd="0" destOrd="0" presId="urn:microsoft.com/office/officeart/2005/8/layout/hierarchy2"/>
    <dgm:cxn modelId="{380DD723-3BD3-4480-87B7-29B9DA401BBB}" type="presParOf" srcId="{423A685F-79FC-4E00-B710-6DDDB1EEAB67}" destId="{F9646FA5-22B0-4BAF-BC7C-251D8D0E2626}" srcOrd="1" destOrd="0" presId="urn:microsoft.com/office/officeart/2005/8/layout/hierarchy2"/>
    <dgm:cxn modelId="{3152F24D-34C8-46B7-B274-7E88291E2405}" type="presParOf" srcId="{7F362CCB-472C-49AC-B192-7B80ECE5FC6C}" destId="{0C3E1E24-6CFF-4282-945B-BA8F82310C65}" srcOrd="4" destOrd="0" presId="urn:microsoft.com/office/officeart/2005/8/layout/hierarchy2"/>
    <dgm:cxn modelId="{0DFE3B5A-8097-4603-A136-46A3FB7F51B9}" type="presParOf" srcId="{0C3E1E24-6CFF-4282-945B-BA8F82310C65}" destId="{0046EEFB-8EB5-4CAB-A5E8-14EAE3C03DDB}" srcOrd="0" destOrd="0" presId="urn:microsoft.com/office/officeart/2005/8/layout/hierarchy2"/>
    <dgm:cxn modelId="{00E9463C-B665-4C39-A429-CFEAEA1DD492}" type="presParOf" srcId="{7F362CCB-472C-49AC-B192-7B80ECE5FC6C}" destId="{AAF7F9D2-36E9-4DB7-9EC5-52E02BE14C93}" srcOrd="5" destOrd="0" presId="urn:microsoft.com/office/officeart/2005/8/layout/hierarchy2"/>
    <dgm:cxn modelId="{1D33A6FF-752A-424C-8CDE-D232F19DD61E}" type="presParOf" srcId="{AAF7F9D2-36E9-4DB7-9EC5-52E02BE14C93}" destId="{21EBF5C9-47B1-454C-914B-B4607BBF84A1}" srcOrd="0" destOrd="0" presId="urn:microsoft.com/office/officeart/2005/8/layout/hierarchy2"/>
    <dgm:cxn modelId="{527BC14E-1272-46CB-9000-650C891FDA95}" type="presParOf" srcId="{AAF7F9D2-36E9-4DB7-9EC5-52E02BE14C93}" destId="{95AD1EC5-32A2-4CD1-A6D2-59538D7D8799}" srcOrd="1" destOrd="0" presId="urn:microsoft.com/office/officeart/2005/8/layout/hierarchy2"/>
    <dgm:cxn modelId="{CA31E84E-6D73-4A21-97B4-3884D0754C5E}" type="presParOf" srcId="{95AD1EC5-32A2-4CD1-A6D2-59538D7D8799}" destId="{C65E0AB5-3B86-47E8-9692-37A040ABA91E}" srcOrd="0" destOrd="0" presId="urn:microsoft.com/office/officeart/2005/8/layout/hierarchy2"/>
    <dgm:cxn modelId="{6A89078D-89A2-443D-9932-0F18D315C0D8}" type="presParOf" srcId="{C65E0AB5-3B86-47E8-9692-37A040ABA91E}" destId="{BBC13B92-5CD9-42A6-B4B2-FC55D13282D5}" srcOrd="0" destOrd="0" presId="urn:microsoft.com/office/officeart/2005/8/layout/hierarchy2"/>
    <dgm:cxn modelId="{7C1D1D8C-35EC-4822-A8AA-911E400FBA3B}" type="presParOf" srcId="{95AD1EC5-32A2-4CD1-A6D2-59538D7D8799}" destId="{3923D476-5BBD-489D-9E6C-FA1B55B52CF4}" srcOrd="1" destOrd="0" presId="urn:microsoft.com/office/officeart/2005/8/layout/hierarchy2"/>
    <dgm:cxn modelId="{CB219CB6-4635-4368-B4C3-F6429846E7FD}" type="presParOf" srcId="{3923D476-5BBD-489D-9E6C-FA1B55B52CF4}" destId="{8C060442-2FBD-44BF-A42F-204838168154}" srcOrd="0" destOrd="0" presId="urn:microsoft.com/office/officeart/2005/8/layout/hierarchy2"/>
    <dgm:cxn modelId="{8C1E7DB2-3F91-4FBC-82BA-29B45F4977B2}" type="presParOf" srcId="{3923D476-5BBD-489D-9E6C-FA1B55B52CF4}" destId="{AB013C3F-36E7-4F56-B6FF-CF469BD03505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80245-3EF3-46EB-9A6A-9ED5E4BE1A8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AD937-CFCB-4EF5-B9E5-A2A62EA74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AD937-CFCB-4EF5-B9E5-A2A62EA749B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AD937-CFCB-4EF5-B9E5-A2A62EA749B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AD937-CFCB-4EF5-B9E5-A2A62EA749B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90400-BE10-4063-A75B-541A15847CA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AD937-CFCB-4EF5-B9E5-A2A62EA749B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AD937-CFCB-4EF5-B9E5-A2A62EA749B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AD937-CFCB-4EF5-B9E5-A2A62EA749B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AD937-CFCB-4EF5-B9E5-A2A62EA749B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AD937-CFCB-4EF5-B9E5-A2A62EA749B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AD937-CFCB-4EF5-B9E5-A2A62EA749B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l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med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strips dir="l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Сельское хозяйство мира</a:t>
            </a:r>
            <a:endParaRPr lang="ru-RU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Животноводство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285860"/>
            <a:ext cx="257176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Крупный рогатый скот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1285860"/>
            <a:ext cx="242889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Овцеводство 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86512" y="1285860"/>
            <a:ext cx="235745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Свиноводство 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715140" y="3143248"/>
            <a:ext cx="2000264" cy="3357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Страны</a:t>
            </a:r>
          </a:p>
          <a:p>
            <a:pPr algn="ctr"/>
            <a:r>
              <a:rPr lang="ru-RU" sz="2400" b="1" dirty="0"/>
              <a:t>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86314" y="3143248"/>
            <a:ext cx="1714512" cy="3357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Страны</a:t>
            </a:r>
            <a:endParaRPr lang="ru-RU" sz="2400" b="1" dirty="0"/>
          </a:p>
          <a:p>
            <a:pPr algn="ctr"/>
            <a:r>
              <a:rPr lang="ru-RU" sz="2400" b="1" dirty="0" smtClean="0"/>
              <a:t>?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00298" y="2500306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Мясное направление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2500306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Молочное направление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3714752"/>
            <a:ext cx="1785950" cy="2786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Страны</a:t>
            </a:r>
          </a:p>
          <a:p>
            <a:pPr algn="ctr"/>
            <a:r>
              <a:rPr lang="ru-RU" sz="2400" b="1" dirty="0"/>
              <a:t>?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3714752"/>
            <a:ext cx="1785950" cy="2786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Страны</a:t>
            </a:r>
          </a:p>
          <a:p>
            <a:pPr algn="ctr"/>
            <a:r>
              <a:rPr lang="ru-RU" sz="2400" b="1" dirty="0"/>
              <a:t>?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5500694" y="2357430"/>
            <a:ext cx="14287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9" name="Стрелка вниз 18"/>
          <p:cNvSpPr/>
          <p:nvPr/>
        </p:nvSpPr>
        <p:spPr>
          <a:xfrm>
            <a:off x="2714612" y="2214554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0" name="Стрелка вниз 19"/>
          <p:cNvSpPr/>
          <p:nvPr/>
        </p:nvSpPr>
        <p:spPr>
          <a:xfrm>
            <a:off x="1142976" y="2214554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cxnSp>
        <p:nvCxnSpPr>
          <p:cNvPr id="23" name="Прямая со стрелкой 22"/>
          <p:cNvCxnSpPr/>
          <p:nvPr/>
        </p:nvCxnSpPr>
        <p:spPr>
          <a:xfrm rot="10800000" flipV="1">
            <a:off x="2143108" y="928670"/>
            <a:ext cx="1428760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000760" y="857232"/>
            <a:ext cx="1500198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H="1">
            <a:off x="4500562" y="1000108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Стрелка вниз 25"/>
          <p:cNvSpPr/>
          <p:nvPr/>
        </p:nvSpPr>
        <p:spPr>
          <a:xfrm>
            <a:off x="1142976" y="3357562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8" name="Стрелка вниз 27"/>
          <p:cNvSpPr/>
          <p:nvPr/>
        </p:nvSpPr>
        <p:spPr>
          <a:xfrm>
            <a:off x="3500430" y="3357562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9" name="Стрелка вниз 28"/>
          <p:cNvSpPr/>
          <p:nvPr/>
        </p:nvSpPr>
        <p:spPr>
          <a:xfrm>
            <a:off x="7643834" y="2357430"/>
            <a:ext cx="14287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107157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Сельское хозяйство – это ведущая отрасль материального производства, основа АПК </a:t>
            </a:r>
            <a:endParaRPr lang="ru-RU" sz="3200" b="1" dirty="0"/>
          </a:p>
        </p:txBody>
      </p:sp>
      <p:pic>
        <p:nvPicPr>
          <p:cNvPr id="7" name="Содержимое 4" descr="477-1920x12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2214554"/>
            <a:ext cx="3657626" cy="2286016"/>
          </a:xfrm>
          <a:prstGeom prst="rect">
            <a:avLst/>
          </a:prstGeom>
        </p:spPr>
      </p:pic>
      <p:pic>
        <p:nvPicPr>
          <p:cNvPr id="8" name="Содержимое 6" descr="Nature_Flowers_Sunflower_013216_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4876" y="1571612"/>
            <a:ext cx="3328979" cy="2496734"/>
          </a:xfrm>
          <a:prstGeom prst="rect">
            <a:avLst/>
          </a:prstGeom>
        </p:spPr>
      </p:pic>
      <p:pic>
        <p:nvPicPr>
          <p:cNvPr id="10" name="Содержимое 4" descr="181747_120_164_ArtFile_ru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43372" y="4143380"/>
            <a:ext cx="3357586" cy="2518190"/>
          </a:xfrm>
          <a:prstGeom prst="rect">
            <a:avLst/>
          </a:prstGeom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358246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АПК – Агропромышленный Комплекс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357298"/>
          <a:ext cx="8715436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428604"/>
            <a:ext cx="807249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Структура сельского хозяйства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857364"/>
            <a:ext cx="3500462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Развитые страны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1857364"/>
            <a:ext cx="357190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Развивающиеся страны</a:t>
            </a:r>
            <a:endParaRPr lang="ru-RU" sz="3200" b="1" dirty="0"/>
          </a:p>
        </p:txBody>
      </p:sp>
      <p:sp>
        <p:nvSpPr>
          <p:cNvPr id="7" name="Овал 6"/>
          <p:cNvSpPr/>
          <p:nvPr/>
        </p:nvSpPr>
        <p:spPr>
          <a:xfrm>
            <a:off x="571472" y="4071942"/>
            <a:ext cx="364333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Высокотоварное с/</a:t>
            </a:r>
            <a:r>
              <a:rPr lang="ru-RU" sz="2200" b="1" dirty="0" err="1" smtClean="0"/>
              <a:t>х</a:t>
            </a:r>
            <a:endParaRPr lang="ru-RU" sz="2200" b="1" dirty="0"/>
          </a:p>
        </p:txBody>
      </p:sp>
      <p:sp>
        <p:nvSpPr>
          <p:cNvPr id="8" name="Овал 7"/>
          <p:cNvSpPr/>
          <p:nvPr/>
        </p:nvSpPr>
        <p:spPr>
          <a:xfrm>
            <a:off x="4714876" y="4143380"/>
            <a:ext cx="392909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Потребительское с/</a:t>
            </a:r>
            <a:r>
              <a:rPr lang="ru-RU" sz="2200" b="1" dirty="0" err="1" smtClean="0"/>
              <a:t>х</a:t>
            </a:r>
            <a:endParaRPr lang="ru-RU" sz="2200" b="1" dirty="0" smtClean="0"/>
          </a:p>
          <a:p>
            <a:pPr algn="ctr"/>
            <a:r>
              <a:rPr lang="ru-RU" sz="2200" b="1" dirty="0" smtClean="0"/>
              <a:t>Товарное с/</a:t>
            </a:r>
            <a:r>
              <a:rPr lang="ru-RU" sz="2200" b="1" dirty="0" err="1" smtClean="0"/>
              <a:t>х</a:t>
            </a:r>
            <a:endParaRPr lang="ru-RU" sz="2200" b="1" dirty="0"/>
          </a:p>
        </p:txBody>
      </p:sp>
      <p:sp>
        <p:nvSpPr>
          <p:cNvPr id="9" name="Стрелка вниз 8"/>
          <p:cNvSpPr/>
          <p:nvPr/>
        </p:nvSpPr>
        <p:spPr>
          <a:xfrm>
            <a:off x="2214546" y="1428736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286512" y="1428736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214546" y="3143248"/>
            <a:ext cx="14287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500826" y="3143248"/>
            <a:ext cx="214314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500042"/>
            <a:ext cx="79296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Сельское хозяйство мира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748584"/>
            <a:ext cx="3500462" cy="6786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товарное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1785926"/>
            <a:ext cx="342902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потребительское</a:t>
            </a:r>
            <a:endParaRPr lang="ru-RU" sz="2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44" y="2714620"/>
            <a:ext cx="207170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интенсивное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71736" y="2714620"/>
            <a:ext cx="207170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экстенсивное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929322" y="2714620"/>
            <a:ext cx="200026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Плужное и мотыжное земледелие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29454" y="3929066"/>
            <a:ext cx="20002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Кочевое скотоводство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429124" y="3929066"/>
            <a:ext cx="221457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Пастбищное животноводство</a:t>
            </a:r>
            <a:endParaRPr lang="ru-RU" b="1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2306939" y="1285860"/>
            <a:ext cx="7143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572264" y="1357298"/>
            <a:ext cx="14287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1428727" y="2427245"/>
            <a:ext cx="714381" cy="2873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082413" y="2448232"/>
            <a:ext cx="418017" cy="1949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6" idx="2"/>
          </p:cNvCxnSpPr>
          <p:nvPr/>
        </p:nvCxnSpPr>
        <p:spPr>
          <a:xfrm rot="16200000" flipH="1">
            <a:off x="6607983" y="2536025"/>
            <a:ext cx="285752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1" idx="0"/>
          </p:cNvCxnSpPr>
          <p:nvPr/>
        </p:nvCxnSpPr>
        <p:spPr>
          <a:xfrm rot="5400000">
            <a:off x="4804175" y="3161109"/>
            <a:ext cx="1500196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7536677" y="3107529"/>
            <a:ext cx="1500198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ru-RU" b="1" u="sng" dirty="0" smtClean="0"/>
              <a:t>Экстенсивное сельское хозяйство </a:t>
            </a:r>
            <a:r>
              <a:rPr lang="ru-RU" dirty="0" smtClean="0"/>
              <a:t>– увеличение продукции за счёт расширения площадей и увеличения поголовья скота.</a:t>
            </a:r>
          </a:p>
          <a:p>
            <a:r>
              <a:rPr lang="ru-RU" b="1" u="sng" dirty="0" smtClean="0"/>
              <a:t>Интенсивное сельское хозяйство </a:t>
            </a:r>
            <a:r>
              <a:rPr lang="ru-RU" dirty="0" smtClean="0"/>
              <a:t>– увеличение продукции за счёт выведения новых сортов растений, пород животных, механизации, внедрение достижений науки.</a:t>
            </a:r>
            <a:endParaRPr lang="ru-RU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857232"/>
            <a:ext cx="8043890" cy="5268931"/>
          </a:xfrm>
        </p:spPr>
        <p:txBody>
          <a:bodyPr/>
          <a:lstStyle/>
          <a:p>
            <a:r>
              <a:rPr lang="ru-RU" dirty="0" smtClean="0"/>
              <a:t>В экономически развитых государствах, достигших постиндустриальной стадии, агропромышленный комплекс приобрёл форму </a:t>
            </a:r>
            <a:r>
              <a:rPr lang="ru-RU" b="1" u="sng" dirty="0" err="1" smtClean="0"/>
              <a:t>агробизнеса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Агробизнес</a:t>
            </a:r>
            <a:r>
              <a:rPr lang="ru-RU" dirty="0" smtClean="0"/>
              <a:t> занимается производством сельскохозяйственной продукции, её переработкой, хранением, перевозкой и сбытом, а также выпуском техники и удобрений.</a:t>
            </a:r>
            <a:endParaRPr lang="ru-RU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772400" cy="1011222"/>
          </a:xfrm>
        </p:spPr>
        <p:txBody>
          <a:bodyPr/>
          <a:lstStyle/>
          <a:p>
            <a:pPr algn="ctr"/>
            <a:r>
              <a:rPr lang="ru-RU" b="1" dirty="0" smtClean="0"/>
              <a:t>Структура сельского хозяйство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42910" y="1857364"/>
          <a:ext cx="7929618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4809"/>
                <a:gridCol w="39648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Растениеводство </a:t>
                      </a:r>
                      <a:endParaRPr lang="ru-RU" sz="32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Животноводство </a:t>
                      </a:r>
                      <a:endParaRPr lang="ru-RU" sz="3200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0" dirty="0" smtClean="0"/>
                        <a:t>Зерновые культуры</a:t>
                      </a:r>
                      <a:endParaRPr lang="ru-RU" sz="2800" b="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/>
                        <a:t>Скотоводство</a:t>
                      </a:r>
                      <a:endParaRPr lang="ru-RU" sz="2800" b="0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0" dirty="0" smtClean="0"/>
                        <a:t>Кормовые культуры</a:t>
                      </a:r>
                      <a:endParaRPr lang="ru-RU" sz="2800" b="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/>
                        <a:t>Овцеводство</a:t>
                      </a:r>
                      <a:endParaRPr lang="ru-RU" sz="2800" b="0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0" dirty="0" smtClean="0"/>
                        <a:t>Технические культуры</a:t>
                      </a:r>
                      <a:endParaRPr lang="ru-RU" sz="2800" b="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/>
                        <a:t>Свиноводство</a:t>
                      </a:r>
                      <a:endParaRPr lang="ru-RU" sz="2800" b="0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0" dirty="0" smtClean="0"/>
                        <a:t>Корнеплоды </a:t>
                      </a:r>
                      <a:endParaRPr lang="ru-RU" sz="2800" b="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/>
                        <a:t>Птицеводство</a:t>
                      </a:r>
                      <a:endParaRPr lang="ru-RU" sz="2800" b="0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0" dirty="0" smtClean="0"/>
                        <a:t>Плодовые культуры</a:t>
                      </a:r>
                      <a:endParaRPr lang="ru-RU" sz="2800" b="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ru-RU" sz="2800" b="0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" y="-3"/>
          <a:ext cx="9143999" cy="685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622"/>
                <a:gridCol w="2017470"/>
                <a:gridCol w="2228370"/>
                <a:gridCol w="4072537"/>
              </a:tblGrid>
              <a:tr h="597716"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Типы растениеводства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Основные культуры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Страны производители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46">
                <a:tc rowSpan="3" gridSpan="2">
                  <a:txBody>
                    <a:bodyPr/>
                    <a:lstStyle/>
                    <a:p>
                      <a:pPr marL="72000"/>
                      <a:r>
                        <a:rPr lang="ru-RU" sz="1600" b="1" dirty="0" smtClean="0"/>
                        <a:t>Зерновые культуры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пшеница </a:t>
                      </a:r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4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рис </a:t>
                      </a:r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4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кукуруза</a:t>
                      </a:r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46">
                <a:tc rowSpan="9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Технические культуры</a:t>
                      </a:r>
                      <a:endParaRPr lang="ru-RU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600" b="1" dirty="0" smtClean="0"/>
                        <a:t>                  волокнистые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хлопчатник</a:t>
                      </a:r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4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джут</a:t>
                      </a:r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лён</a:t>
                      </a:r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4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ru-RU" sz="1600" b="1" dirty="0" smtClean="0"/>
                        <a:t>масличные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соя</a:t>
                      </a:r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арахис</a:t>
                      </a:r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подсолнечник</a:t>
                      </a:r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оливы</a:t>
                      </a:r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4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600" b="1" dirty="0" smtClean="0"/>
                        <a:t>сахароносы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сахарный </a:t>
                      </a:r>
                      <a:r>
                        <a:rPr lang="ru-RU" sz="1600" b="0" dirty="0" smtClean="0"/>
                        <a:t>тростник</a:t>
                      </a:r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4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сахарная </a:t>
                      </a:r>
                      <a:r>
                        <a:rPr lang="ru-RU" sz="1600" b="0" dirty="0" smtClean="0"/>
                        <a:t>свёкла</a:t>
                      </a:r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46">
                <a:tc rowSpan="3" gridSpan="2"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Тонизирующие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кофе</a:t>
                      </a:r>
                      <a:endParaRPr lang="ru-RU" sz="1600" b="0" dirty="0"/>
                    </a:p>
                  </a:txBody>
                  <a:tcPr marL="86360" marR="8636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46">
                <a:tc gridSpan="2" vMerge="1"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чай</a:t>
                      </a:r>
                      <a:endParaRPr lang="ru-RU" sz="1600" b="0" dirty="0"/>
                    </a:p>
                  </a:txBody>
                  <a:tcPr marL="86360" marR="8636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46">
                <a:tc gridSpan="2" vMerge="1"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какао</a:t>
                      </a:r>
                      <a:endParaRPr lang="ru-RU" sz="1600" b="0" dirty="0"/>
                    </a:p>
                  </a:txBody>
                  <a:tcPr marL="86360" marR="8636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505">
                <a:tc gridSpan="2">
                  <a:txBody>
                    <a:bodyPr/>
                    <a:lstStyle/>
                    <a:p>
                      <a:pPr marL="72000"/>
                      <a:r>
                        <a:rPr lang="ru-RU" b="1" dirty="0" smtClean="0"/>
                        <a:t>Клубнеплоды</a:t>
                      </a:r>
                      <a:endParaRPr lang="ru-RU" b="1" dirty="0"/>
                    </a:p>
                  </a:txBody>
                  <a:tcPr marL="86360" marR="8636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картофель</a:t>
                      </a:r>
                      <a:endParaRPr lang="ru-RU" sz="1600" b="0" dirty="0"/>
                    </a:p>
                  </a:txBody>
                  <a:tcPr marL="86360" marR="8636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46">
                <a:tc rowSpan="2" gridSpan="2">
                  <a:txBody>
                    <a:bodyPr/>
                    <a:lstStyle/>
                    <a:p>
                      <a:pPr marL="72000"/>
                      <a:r>
                        <a:rPr lang="ru-RU" b="1" dirty="0" smtClean="0"/>
                        <a:t>Плодовые </a:t>
                      </a:r>
                      <a:r>
                        <a:rPr lang="ru-RU" b="1" dirty="0" smtClean="0"/>
                        <a:t>культуры</a:t>
                      </a:r>
                      <a:endParaRPr lang="ru-RU" b="1" dirty="0"/>
                    </a:p>
                  </a:txBody>
                  <a:tcPr marL="86360" marR="8636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виноград</a:t>
                      </a:r>
                      <a:endParaRPr lang="ru-RU" sz="1600" b="0" dirty="0"/>
                    </a:p>
                  </a:txBody>
                  <a:tcPr marL="86360" marR="8636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46">
                <a:tc gridSpan="2" v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 marL="86360" marR="8636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бананы</a:t>
                      </a:r>
                      <a:endParaRPr lang="ru-RU" sz="1600" b="0" dirty="0"/>
                    </a:p>
                  </a:txBody>
                  <a:tcPr marL="86360" marR="8636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e9af6a3ab2bef7b6644bbf8e931278625854e6"/>
  <p:tag name="ISPRING_RESOURCE_PATHS_HASH_PRESENTER" val="2473135ca73ddbb0704a44f659ee8aa34f57a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223</Words>
  <Application>Microsoft Office PowerPoint</Application>
  <PresentationFormat>Экран (4:3)</PresentationFormat>
  <Paragraphs>97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Сельское хозяйство мира</vt:lpstr>
      <vt:lpstr>Сельское хозяйство – это ведущая отрасль материального производства, основа АПК </vt:lpstr>
      <vt:lpstr>АПК – Агропромышленный Комплекс</vt:lpstr>
      <vt:lpstr>Слайд 4</vt:lpstr>
      <vt:lpstr>Слайд 5</vt:lpstr>
      <vt:lpstr>Слайд 6</vt:lpstr>
      <vt:lpstr>Слайд 7</vt:lpstr>
      <vt:lpstr>Структура сельского хозяйство</vt:lpstr>
      <vt:lpstr>Слайд 9</vt:lpstr>
      <vt:lpstr>Животноводство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2015-08-24T06:58:15Z</dcterms:modified>
</cp:coreProperties>
</file>