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1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8" r:id="rId6"/>
    <p:sldId id="269" r:id="rId7"/>
    <p:sldId id="265" r:id="rId8"/>
    <p:sldId id="262" r:id="rId9"/>
    <p:sldId id="260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589" autoAdjust="0"/>
  </p:normalViewPr>
  <p:slideViewPr>
    <p:cSldViewPr snapToGrid="0" snapToObjects="1">
      <p:cViewPr>
        <p:scale>
          <a:sx n="119" d="100"/>
          <a:sy n="119" d="100"/>
        </p:scale>
        <p:origin x="-139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D9E82-5DC6-2740-8531-5EE3BAFB72F0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01C86-3019-DE45-8901-7AE2676EF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01C86-3019-DE45-8901-7AE2676EF2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66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2461A-250E-4A29-9E9B-599CA3838FA1}" type="datetime1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F4ADA4-35DF-4BD1-8C53-4246F035229A}" type="datetime1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9" name="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говая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AD87B0-6CDE-2446-9826-A63096084648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13BBE4-D619-554E-82CF-C37D7B8E7C0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22921" y="2679692"/>
            <a:ext cx="6498158" cy="6193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Ориентирование</a:t>
            </a:r>
            <a:endParaRPr lang="ru-RU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10690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Урок географии для 6 класса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51" y="3744476"/>
            <a:ext cx="4445188" cy="311352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30" y="-1"/>
            <a:ext cx="4641070" cy="28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402728"/>
            <a:ext cx="8042276" cy="16728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Ориентирование</a:t>
            </a:r>
            <a:endParaRPr lang="ru-RU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936193"/>
            <a:ext cx="8042276" cy="4007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Проблема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Необходимо ли это современному человеку?</a:t>
            </a:r>
            <a:endParaRPr lang="ru-RU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2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84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Спасибо за работу!</a:t>
            </a:r>
            <a:b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Домашнее задание: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47970" y="1672273"/>
            <a:ext cx="7273356" cy="4024899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Подготовиться к пешеходной прогулке иметь при себе: блокнот, карандаш, линейку, транспортир, компас, проездной билет. У учителя доступ к интернет ресурсам, планшет для каждой </a:t>
            </a:r>
            <a:r>
              <a:rPr lang="ru-RU" sz="2400" dirty="0" smtClean="0">
                <a:latin typeface="Times New Roman"/>
                <a:cs typeface="Times New Roman"/>
              </a:rPr>
              <a:t>группы</a:t>
            </a:r>
            <a:endParaRPr lang="ru-RU" sz="2400" dirty="0">
              <a:latin typeface="Times New Roman"/>
              <a:cs typeface="Times New Roman"/>
            </a:endParaRPr>
          </a:p>
          <a:p>
            <a:r>
              <a:rPr lang="ru-RU" sz="2400" dirty="0" smtClean="0">
                <a:latin typeface="Times New Roman"/>
                <a:cs typeface="Times New Roman"/>
              </a:rPr>
              <a:t>Познакомится с современными приборами для измерения расстояния используя параграф№ 4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* Для любознательных и творческих: </a:t>
            </a:r>
            <a:r>
              <a:rPr lang="ru-RU" sz="2400" dirty="0">
                <a:latin typeface="Times New Roman"/>
                <a:cs typeface="Times New Roman"/>
              </a:rPr>
              <a:t>и</a:t>
            </a:r>
            <a:r>
              <a:rPr lang="ru-RU" sz="2400" dirty="0" smtClean="0">
                <a:latin typeface="Times New Roman"/>
                <a:cs typeface="Times New Roman"/>
              </a:rPr>
              <a:t>спользуя материалы и интернет ресурсы создайте фотоколлаж «Современные приборы для измерения расстояния»</a:t>
            </a:r>
          </a:p>
        </p:txBody>
      </p:sp>
    </p:spTree>
    <p:extLst>
      <p:ext uri="{BB962C8B-B14F-4D97-AF65-F5344CB8AC3E}">
        <p14:creationId xmlns:p14="http://schemas.microsoft.com/office/powerpoint/2010/main" val="4988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402728"/>
            <a:ext cx="8042276" cy="16728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Ориентирование</a:t>
            </a:r>
            <a:endParaRPr lang="ru-RU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275" y="1936193"/>
            <a:ext cx="8042276" cy="4007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Проблема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Необходимо ли это современному человеку?</a:t>
            </a:r>
            <a:endParaRPr lang="ru-RU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78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Как люди раньше ориентировались в городе?</a:t>
            </a:r>
            <a:endParaRPr lang="ru-RU" sz="4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7568567568675877877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b="6416"/>
          <a:stretch>
            <a:fillRect/>
          </a:stretch>
        </p:blipFill>
        <p:spPr>
          <a:xfrm>
            <a:off x="5245172" y="940243"/>
            <a:ext cx="3898828" cy="2342360"/>
          </a:xfrm>
        </p:spPr>
      </p:pic>
      <p:pic>
        <p:nvPicPr>
          <p:cNvPr id="5" name="Изображение 4" descr="268403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62" y="3596018"/>
            <a:ext cx="4199838" cy="3261982"/>
          </a:xfrm>
          <a:prstGeom prst="rect">
            <a:avLst/>
          </a:prstGeom>
        </p:spPr>
      </p:pic>
      <p:pic>
        <p:nvPicPr>
          <p:cNvPr id="6" name="Изображение 5" descr="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12" y="4404297"/>
            <a:ext cx="3255581" cy="2251200"/>
          </a:xfrm>
          <a:prstGeom prst="rect">
            <a:avLst/>
          </a:prstGeom>
        </p:spPr>
      </p:pic>
      <p:pic>
        <p:nvPicPr>
          <p:cNvPr id="8" name="Изображение 7" descr="183058-d0027-39209808-m750x740-u548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45" y="1461259"/>
            <a:ext cx="3724005" cy="2811074"/>
          </a:xfrm>
          <a:prstGeom prst="rect">
            <a:avLst/>
          </a:prstGeom>
        </p:spPr>
      </p:pic>
      <p:pic>
        <p:nvPicPr>
          <p:cNvPr id="9" name="Изображение 8" descr="73_b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28" y="2959741"/>
            <a:ext cx="2672068" cy="26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2643" y="61106"/>
            <a:ext cx="8121356" cy="190969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Если Вы оказались в лесу без средств связи, что Вам поможет сориентироваться?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0009-009-Orientirovanie-po-mestnym-priznakam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20297" r="2846" b="4330"/>
          <a:stretch/>
        </p:blipFill>
        <p:spPr>
          <a:xfrm>
            <a:off x="1022644" y="1970804"/>
            <a:ext cx="8121355" cy="4887196"/>
          </a:xfrm>
        </p:spPr>
      </p:pic>
    </p:spTree>
    <p:extLst>
      <p:ext uri="{BB962C8B-B14F-4D97-AF65-F5344CB8AC3E}">
        <p14:creationId xmlns:p14="http://schemas.microsoft.com/office/powerpoint/2010/main" val="32496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86853"/>
            <a:ext cx="7498080" cy="4800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Ориентирование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– это определение своего местоположения относительно сторон горизонта.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2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04859"/>
              </p:ext>
            </p:extLst>
          </p:nvPr>
        </p:nvGraphicFramePr>
        <p:xfrm>
          <a:off x="1337480" y="1396999"/>
          <a:ext cx="6905768" cy="407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884"/>
                <a:gridCol w="3452884"/>
              </a:tblGrid>
              <a:tr h="135858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компас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гномон</a:t>
                      </a:r>
                      <a:endParaRPr lang="ru-RU" sz="6000" dirty="0"/>
                    </a:p>
                  </a:txBody>
                  <a:tcPr/>
                </a:tc>
              </a:tr>
              <a:tr h="13585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сходства</a:t>
                      </a:r>
                      <a:endParaRPr lang="ru-RU" sz="4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858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отличия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отличия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7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86733" y="274638"/>
            <a:ext cx="7498080" cy="84705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Что практичнее и удобнее в использовании?</a:t>
            </a:r>
            <a:endParaRPr lang="ru-RU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Содержимое 6" descr="Solnetchnye-tchasy-na-naberez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b="2127"/>
          <a:stretch/>
        </p:blipFill>
        <p:spPr>
          <a:xfrm>
            <a:off x="1022644" y="1121693"/>
            <a:ext cx="4173045" cy="4800600"/>
          </a:xfrm>
          <a:prstGeom prst="rect">
            <a:avLst/>
          </a:prstGeom>
        </p:spPr>
      </p:pic>
      <p:pic>
        <p:nvPicPr>
          <p:cNvPr id="8" name="Изображение 7" descr="f455551ee7165ae70ec28d33c72046a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t="5053" r="18548" b="12406"/>
          <a:stretch/>
        </p:blipFill>
        <p:spPr>
          <a:xfrm>
            <a:off x="5195689" y="1121693"/>
            <a:ext cx="394831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6825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Азимут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 это угол, измеренный в градусах, между направлением на север и направлением на объект, отсчитываемый по часовой стрелке.</a:t>
            </a:r>
            <a:endParaRPr lang="ru-RU" sz="2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49685" r="47873" b="4123"/>
          <a:stretch/>
        </p:blipFill>
        <p:spPr>
          <a:xfrm>
            <a:off x="1006149" y="1962963"/>
            <a:ext cx="3958619" cy="4895037"/>
          </a:xfrm>
        </p:spPr>
      </p:pic>
      <p:pic>
        <p:nvPicPr>
          <p:cNvPr id="6" name="Изображение 5" descr="1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27361"/>
          <a:stretch/>
        </p:blipFill>
        <p:spPr>
          <a:xfrm>
            <a:off x="4964768" y="1962963"/>
            <a:ext cx="4179232" cy="48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35608" y="131964"/>
            <a:ext cx="7498080" cy="125365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Рассчитайте азимут следующие объектов: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А- остров, Б- электростанция, В- родник. Г-карьер,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Д- церковь.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Snov_kar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" b="8783"/>
          <a:stretch>
            <a:fillRect/>
          </a:stretch>
        </p:blipFill>
        <p:spPr>
          <a:xfrm>
            <a:off x="1022644" y="1550576"/>
            <a:ext cx="8121356" cy="5307424"/>
          </a:xfrm>
        </p:spPr>
      </p:pic>
      <p:sp>
        <p:nvSpPr>
          <p:cNvPr id="5" name="TextBox 4"/>
          <p:cNvSpPr txBox="1"/>
          <p:nvPr/>
        </p:nvSpPr>
        <p:spPr>
          <a:xfrm>
            <a:off x="5835735" y="20422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735" y="5328043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705057" y="1550576"/>
            <a:ext cx="28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185" y="4166928"/>
            <a:ext cx="3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0850" y="5733999"/>
            <a:ext cx="35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Солнцестояние.thmx</Template>
  <TotalTime>306</TotalTime>
  <Words>165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Ориентирование</vt:lpstr>
      <vt:lpstr>Ориентирование</vt:lpstr>
      <vt:lpstr>Как люди раньше ориентировались в городе?</vt:lpstr>
      <vt:lpstr>Если Вы оказались в лесу без средств связи, что Вам поможет сориентироваться? </vt:lpstr>
      <vt:lpstr>Презентация PowerPoint</vt:lpstr>
      <vt:lpstr>Презентация PowerPoint</vt:lpstr>
      <vt:lpstr>Что практичнее и удобнее в использовании?</vt:lpstr>
      <vt:lpstr>Азимут- это угол, измеренный в градусах, между направлением на север и направлением на объект, отсчитываемый по часовой стрелке.</vt:lpstr>
      <vt:lpstr>Рассчитайте азимут следующие объектов: А- остров, Б- электростанция, В- родник. Г-карьер, Д- церковь. </vt:lpstr>
      <vt:lpstr>Ориентирование</vt:lpstr>
      <vt:lpstr>Спасибо за работу! 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Ориентирование</dc:title>
  <dc:creator>Natalia Semenova</dc:creator>
  <cp:lastModifiedBy>Мама</cp:lastModifiedBy>
  <cp:revision>24</cp:revision>
  <dcterms:created xsi:type="dcterms:W3CDTF">2015-03-23T20:07:43Z</dcterms:created>
  <dcterms:modified xsi:type="dcterms:W3CDTF">2015-03-27T12:46:02Z</dcterms:modified>
</cp:coreProperties>
</file>