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73" r:id="rId6"/>
    <p:sldId id="263" r:id="rId7"/>
    <p:sldId id="265" r:id="rId8"/>
    <p:sldId id="272" r:id="rId9"/>
    <p:sldId id="269" r:id="rId10"/>
    <p:sldId id="259" r:id="rId11"/>
    <p:sldId id="262" r:id="rId12"/>
    <p:sldId id="274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69" d="100"/>
          <a:sy n="69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0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7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5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9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2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2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9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563A4-B71D-4115-B0B2-0F08E5CB7267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92CE-E4E4-4781-AA80-BE37F497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24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Natsionalnyj-sostav-naselenija-Rossi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338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873d41dbb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8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икита 1 класс\для презентации про россию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a76ae9eee356b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409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75-rossiya-rossiyskiy-flag-1680x10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18" y="2060848"/>
            <a:ext cx="9182717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121856"/>
            <a:ext cx="91501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ГОСУДАРСТВЕННЫЙ ФЛАГ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54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икита 1 класс\для презентации про россию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87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31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88cd79f3f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31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никита 1 класс\для презентации про россию\55854f1ca2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5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99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7236296" cy="566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:\никита 1 класс\для презентации про россию\62fcdbce344017579b1887ac7d875bf603ad3493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28913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68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2015-09-20T10:29:46Z</dcterms:created>
  <dcterms:modified xsi:type="dcterms:W3CDTF">2015-09-20T10:56:42Z</dcterms:modified>
</cp:coreProperties>
</file>