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79FD-1505-4642-BECD-01346D83A3B7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E9973DE-715D-460B-9F28-3D8C282B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296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79FD-1505-4642-BECD-01346D83A3B7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73DE-715D-460B-9F28-3D8C282B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34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79FD-1505-4642-BECD-01346D83A3B7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73DE-715D-460B-9F28-3D8C282B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00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79FD-1505-4642-BECD-01346D83A3B7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73DE-715D-460B-9F28-3D8C282B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24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40079FD-1505-4642-BECD-01346D83A3B7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E9973DE-715D-460B-9F28-3D8C282B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81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79FD-1505-4642-BECD-01346D83A3B7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73DE-715D-460B-9F28-3D8C282B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31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79FD-1505-4642-BECD-01346D83A3B7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73DE-715D-460B-9F28-3D8C282B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12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79FD-1505-4642-BECD-01346D83A3B7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73DE-715D-460B-9F28-3D8C282B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50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79FD-1505-4642-BECD-01346D83A3B7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73DE-715D-460B-9F28-3D8C282B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99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79FD-1505-4642-BECD-01346D83A3B7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73DE-715D-460B-9F28-3D8C282B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40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079FD-1505-4642-BECD-01346D83A3B7}" type="datetimeFigureOut">
              <a:rPr lang="ru-RU" smtClean="0"/>
              <a:t>23.09.2015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73DE-715D-460B-9F28-3D8C282B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4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40079FD-1505-4642-BECD-01346D83A3B7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E9973DE-715D-460B-9F28-3D8C282BEF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29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 пусть поколения знают, и пусть поколения скорбят….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86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437" y="629491"/>
            <a:ext cx="10480468" cy="5446455"/>
          </a:xfrm>
        </p:spPr>
        <p:txBody>
          <a:bodyPr/>
          <a:lstStyle/>
          <a:p>
            <a:r>
              <a:rPr lang="ru-RU" sz="3200" i="1" dirty="0">
                <a:solidFill>
                  <a:srgbClr val="7030A0"/>
                </a:solidFill>
              </a:rPr>
              <a:t>70 лет прошло с тех пор, как закончилась самая кровопролитная война, в которую были втянуты по вине фашисткой Германии во главе с Адольфом Гитлером десятки государств, миллионы людей. До сих пор каждый из нас с содроганием слушает страшные фразы, произнесённые голосом Левитана, болью отзывающиеся в каждом сердце: «Внимание! Внимание! ...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621" y="3883427"/>
            <a:ext cx="4102768" cy="284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09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02" y="382504"/>
            <a:ext cx="8066171" cy="55080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42421" y="382504"/>
            <a:ext cx="327259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«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Нет!» - сказали мы фашистам.</a:t>
            </a:r>
          </a:p>
          <a:p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потерпит наш народ,</a:t>
            </a:r>
          </a:p>
          <a:p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русский хлеб душистый</a:t>
            </a:r>
          </a:p>
          <a:p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Назывался словом «</a:t>
            </a:r>
            <a:r>
              <a:rPr lang="ru-RU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брот</a:t>
            </a:r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</a:t>
            </a:r>
          </a:p>
          <a:p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от моря и до моря</a:t>
            </a:r>
          </a:p>
          <a:p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Поднялись большевики.</a:t>
            </a:r>
          </a:p>
          <a:p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от моря и до моря</a:t>
            </a:r>
          </a:p>
          <a:p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Встали русские полки.</a:t>
            </a:r>
          </a:p>
          <a:p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Встали, с русскими едины,</a:t>
            </a:r>
          </a:p>
          <a:p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Белорусы, латыши,</a:t>
            </a:r>
          </a:p>
          <a:p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 вольной Украины, </a:t>
            </a:r>
          </a:p>
          <a:p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армяне, и грузины.</a:t>
            </a:r>
          </a:p>
          <a:p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Молдаване, чуваши.</a:t>
            </a:r>
          </a:p>
          <a:p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советские народы</a:t>
            </a:r>
          </a:p>
          <a:p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 общего врага.</a:t>
            </a:r>
          </a:p>
          <a:p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Все, кому мила свобода</a:t>
            </a:r>
          </a:p>
          <a:p>
            <a:r>
              <a:rPr lang="ru-RU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Россия дорога!</a:t>
            </a:r>
          </a:p>
        </p:txBody>
      </p:sp>
    </p:spTree>
    <p:extLst>
      <p:ext uri="{BB962C8B-B14F-4D97-AF65-F5344CB8AC3E}">
        <p14:creationId xmlns:p14="http://schemas.microsoft.com/office/powerpoint/2010/main" val="3576615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8</TotalTime>
  <Words>151</Words>
  <Application>Microsoft Office PowerPoint</Application>
  <PresentationFormat>Широкоэкранный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Cambria</vt:lpstr>
      <vt:lpstr>Rockwell</vt:lpstr>
      <vt:lpstr>Rockwell Condensed</vt:lpstr>
      <vt:lpstr>Wingdings</vt:lpstr>
      <vt:lpstr>Дерево</vt:lpstr>
      <vt:lpstr>И пусть поколения знают, и пусть поколения скорбят….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 пусть поколения знают, и пусть поколения скорбят….</dc:title>
  <dc:creator>Саша</dc:creator>
  <cp:lastModifiedBy>Саша</cp:lastModifiedBy>
  <cp:revision>2</cp:revision>
  <dcterms:created xsi:type="dcterms:W3CDTF">2015-09-23T13:29:04Z</dcterms:created>
  <dcterms:modified xsi:type="dcterms:W3CDTF">2015-09-23T13:37:58Z</dcterms:modified>
</cp:coreProperties>
</file>