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101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079FD-1505-4642-BECD-01346D83A3B7}" type="datetimeFigureOut">
              <a:rPr lang="ru-RU" smtClean="0"/>
              <a:t>23.09.2015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E9973DE-715D-460B-9F28-3D8C282BEF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0296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079FD-1505-4642-BECD-01346D83A3B7}" type="datetimeFigureOut">
              <a:rPr lang="ru-RU" smtClean="0"/>
              <a:t>23.09.2015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973DE-715D-460B-9F28-3D8C282BEF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5347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079FD-1505-4642-BECD-01346D83A3B7}" type="datetimeFigureOut">
              <a:rPr lang="ru-RU" smtClean="0"/>
              <a:t>23.09.2015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973DE-715D-460B-9F28-3D8C282BEF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7007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079FD-1505-4642-BECD-01346D83A3B7}" type="datetimeFigureOut">
              <a:rPr lang="ru-RU" smtClean="0"/>
              <a:t>23.09.2015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973DE-715D-460B-9F28-3D8C282BEF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6241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940079FD-1505-4642-BECD-01346D83A3B7}" type="datetimeFigureOut">
              <a:rPr lang="ru-RU" smtClean="0"/>
              <a:t>23.09.2015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E9973DE-715D-460B-9F28-3D8C282BEF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8816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079FD-1505-4642-BECD-01346D83A3B7}" type="datetimeFigureOut">
              <a:rPr lang="ru-RU" smtClean="0"/>
              <a:t>23.09.2015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973DE-715D-460B-9F28-3D8C282BEF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0317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079FD-1505-4642-BECD-01346D83A3B7}" type="datetimeFigureOut">
              <a:rPr lang="ru-RU" smtClean="0"/>
              <a:t>23.09.2015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973DE-715D-460B-9F28-3D8C282BEF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125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079FD-1505-4642-BECD-01346D83A3B7}" type="datetimeFigureOut">
              <a:rPr lang="ru-RU" smtClean="0"/>
              <a:t>23.09.2015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973DE-715D-460B-9F28-3D8C282BEF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5508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079FD-1505-4642-BECD-01346D83A3B7}" type="datetimeFigureOut">
              <a:rPr lang="ru-RU" smtClean="0"/>
              <a:t>23.09.2015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973DE-715D-460B-9F28-3D8C282BEF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0994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079FD-1505-4642-BECD-01346D83A3B7}" type="datetimeFigureOut">
              <a:rPr lang="ru-RU" smtClean="0"/>
              <a:t>23.09.2015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973DE-715D-460B-9F28-3D8C282BEF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2408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079FD-1505-4642-BECD-01346D83A3B7}" type="datetimeFigureOut">
              <a:rPr lang="ru-RU" smtClean="0"/>
              <a:t>23.09.2015</a:t>
            </a:fld>
            <a:endParaRPr lang="ru-RU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973DE-715D-460B-9F28-3D8C282BEF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0140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940079FD-1505-4642-BECD-01346D83A3B7}" type="datetimeFigureOut">
              <a:rPr lang="ru-RU" smtClean="0"/>
              <a:t>23.09.2015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E9973DE-715D-460B-9F28-3D8C282BEF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5293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 пусть поколения знают, и пусть поколения скорбят….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5862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3437" y="629491"/>
            <a:ext cx="10480468" cy="5446455"/>
          </a:xfrm>
        </p:spPr>
        <p:txBody>
          <a:bodyPr/>
          <a:lstStyle/>
          <a:p>
            <a:r>
              <a:rPr lang="ru-RU" sz="3200" i="1" dirty="0">
                <a:solidFill>
                  <a:srgbClr val="7030A0"/>
                </a:solidFill>
              </a:rPr>
              <a:t>70 лет прошло с тех пор, как закончилась самая кровопролитная война, в которую были втянуты по вине фашисткой Германии во главе с Адольфом Гитлером десятки государств, миллионы людей. До сих пор каждый из нас с содроганием слушает страшные фразы, произнесённые голосом Левитана, болью отзывающиеся в каждом сердце: «Внимание! Внимание! ...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3621" y="3883427"/>
            <a:ext cx="4102768" cy="2844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5009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902" y="382504"/>
            <a:ext cx="8066171" cy="550804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542421" y="382504"/>
            <a:ext cx="327259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«</a:t>
            </a:r>
            <a:r>
              <a:rPr lang="ru-RU" sz="2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Нет!» - сказали мы фашистам.</a:t>
            </a:r>
          </a:p>
          <a:p>
            <a:r>
              <a:rPr lang="ru-RU" sz="2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потерпит наш народ,</a:t>
            </a:r>
          </a:p>
          <a:p>
            <a:r>
              <a:rPr lang="ru-RU" sz="2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Чтобы русский хлеб душистый</a:t>
            </a:r>
          </a:p>
          <a:p>
            <a:r>
              <a:rPr lang="ru-RU" sz="2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Назывался словом «</a:t>
            </a:r>
            <a:r>
              <a:rPr lang="ru-RU" sz="2000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брот</a:t>
            </a:r>
            <a:r>
              <a:rPr lang="ru-RU" sz="2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»,</a:t>
            </a:r>
          </a:p>
          <a:p>
            <a:r>
              <a:rPr lang="ru-RU" sz="2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от моря и до моря</a:t>
            </a:r>
          </a:p>
          <a:p>
            <a:r>
              <a:rPr lang="ru-RU" sz="2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Поднялись большевики.</a:t>
            </a:r>
          </a:p>
          <a:p>
            <a:r>
              <a:rPr lang="ru-RU" sz="2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от моря и до моря</a:t>
            </a:r>
          </a:p>
          <a:p>
            <a:r>
              <a:rPr lang="ru-RU" sz="2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Встали русские полки.</a:t>
            </a:r>
          </a:p>
          <a:p>
            <a:r>
              <a:rPr lang="ru-RU" sz="2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Встали, с русскими едины,</a:t>
            </a:r>
          </a:p>
          <a:p>
            <a:r>
              <a:rPr lang="ru-RU" sz="2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Белорусы, латыши,</a:t>
            </a:r>
          </a:p>
          <a:p>
            <a:r>
              <a:rPr lang="ru-RU" sz="2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Люди вольной Украины, </a:t>
            </a:r>
          </a:p>
          <a:p>
            <a:r>
              <a:rPr lang="ru-RU" sz="2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армяне, и грузины.</a:t>
            </a:r>
          </a:p>
          <a:p>
            <a:r>
              <a:rPr lang="ru-RU" sz="2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Молдаване, чуваши.</a:t>
            </a:r>
          </a:p>
          <a:p>
            <a:r>
              <a:rPr lang="ru-RU" sz="2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Все советские народы</a:t>
            </a:r>
          </a:p>
          <a:p>
            <a:r>
              <a:rPr lang="ru-RU" sz="2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Против общего врага.</a:t>
            </a:r>
          </a:p>
          <a:p>
            <a:r>
              <a:rPr lang="ru-RU" sz="2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Все, кому мила свобода</a:t>
            </a:r>
          </a:p>
          <a:p>
            <a:r>
              <a:rPr lang="ru-RU" sz="2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Россия дорога!</a:t>
            </a:r>
          </a:p>
        </p:txBody>
      </p:sp>
    </p:spTree>
    <p:extLst>
      <p:ext uri="{BB962C8B-B14F-4D97-AF65-F5344CB8AC3E}">
        <p14:creationId xmlns:p14="http://schemas.microsoft.com/office/powerpoint/2010/main" val="35766155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Дерево">
  <a:themeElements>
    <a:clrScheme name="Дерево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Дерево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Дерево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TM03090434[[fn=Дерево]]</Template>
  <TotalTime>8</TotalTime>
  <Words>151</Words>
  <Application>Microsoft Office PowerPoint</Application>
  <PresentationFormat>Широкоэкранный</PresentationFormat>
  <Paragraphs>19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9" baseType="lpstr">
      <vt:lpstr>Arial</vt:lpstr>
      <vt:lpstr>Cambria</vt:lpstr>
      <vt:lpstr>Rockwell</vt:lpstr>
      <vt:lpstr>Rockwell Condensed</vt:lpstr>
      <vt:lpstr>Wingdings</vt:lpstr>
      <vt:lpstr>Дерево</vt:lpstr>
      <vt:lpstr>И пусть поколения знают, и пусть поколения скорбят….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 пусть поколения знают, и пусть поколения скорбят….</dc:title>
  <dc:creator>Саша</dc:creator>
  <cp:lastModifiedBy>Саша</cp:lastModifiedBy>
  <cp:revision>2</cp:revision>
  <dcterms:created xsi:type="dcterms:W3CDTF">2015-09-23T13:29:04Z</dcterms:created>
  <dcterms:modified xsi:type="dcterms:W3CDTF">2015-09-23T13:37:58Z</dcterms:modified>
</cp:coreProperties>
</file>