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E4E9-9287-4711-982F-CE17D4DEAF4C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48A0-D851-464F-93DA-227C957B4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04448" cy="2088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Превращения и круговорот воды в природе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077072"/>
            <a:ext cx="3096344" cy="1849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Презентацию подготовила учитель начальных классов </a:t>
            </a:r>
            <a:r>
              <a:rPr lang="ru-RU" sz="2000" dirty="0" err="1" smtClean="0">
                <a:solidFill>
                  <a:srgbClr val="002060"/>
                </a:solidFill>
              </a:rPr>
              <a:t>Сидоровская</a:t>
            </a:r>
            <a:r>
              <a:rPr lang="ru-RU" sz="2000" dirty="0" smtClean="0">
                <a:solidFill>
                  <a:srgbClr val="002060"/>
                </a:solidFill>
              </a:rPr>
              <a:t> Е.С.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www.proza.ru/pics/2013/10/29/16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4857784" cy="347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Море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2050" name="Picture 2" descr="C:\Users\Computer\Pictures\для презентации\Рисунок25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95587"/>
            <a:ext cx="7500990" cy="5376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Река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3074" name="Picture 2" descr="C:\Users\Computer\Pictures\для презентации\Рисунок26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281456" cy="4706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Озеро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098" name="Picture 2" descr="C:\Users\Computer\Pictures\для презентации\Рисунок27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484" y="1628424"/>
            <a:ext cx="8439358" cy="4515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Болото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122" name="Picture 2" descr="C:\Users\Computer\Pictures\для презентации\Рисунок28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0675" y="1263640"/>
            <a:ext cx="7586101" cy="530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сотрудничество!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Вы молодцы!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5516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Список использованных источников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http://images.yandex.ru/yandsearch?clid=1872363&amp;win=90&amp;text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0_4c929_7ae4581d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2952328" cy="2775188"/>
          </a:xfrm>
          <a:prstGeom prst="rect">
            <a:avLst/>
          </a:prstGeom>
        </p:spPr>
      </p:pic>
      <p:pic>
        <p:nvPicPr>
          <p:cNvPr id="6" name="Рисунок 5" descr="fond-ecran-printe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933056"/>
            <a:ext cx="3312368" cy="2649894"/>
          </a:xfrm>
          <a:prstGeom prst="rect">
            <a:avLst/>
          </a:prstGeom>
        </p:spPr>
      </p:pic>
      <p:pic>
        <p:nvPicPr>
          <p:cNvPr id="7" name="Рисунок 6" descr="0_74943_8c62b3bb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0648"/>
            <a:ext cx="3679056" cy="2450251"/>
          </a:xfrm>
          <a:prstGeom prst="rect">
            <a:avLst/>
          </a:prstGeom>
        </p:spPr>
      </p:pic>
      <p:pic>
        <p:nvPicPr>
          <p:cNvPr id="8" name="Рисунок 7" descr="0_7c9c2_37a74a3e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3447341" cy="2585506"/>
          </a:xfrm>
          <a:prstGeom prst="rect">
            <a:avLst/>
          </a:prstGeom>
        </p:spPr>
      </p:pic>
      <p:pic>
        <p:nvPicPr>
          <p:cNvPr id="9" name="Рисунок 8" descr="pitevoj-rezhim-sportsme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420888"/>
            <a:ext cx="3528392" cy="257844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212976"/>
            <a:ext cx="2448272" cy="576064"/>
          </a:xfrm>
          <a:solidFill>
            <a:srgbClr val="FFC000"/>
          </a:solidFill>
          <a:ln w="28575" cmpd="tri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M</a:t>
            </a:r>
            <a:r>
              <a:rPr lang="ru-RU" sz="2000" b="1" i="1" baseline="-25000" dirty="0">
                <a:solidFill>
                  <a:srgbClr val="002060"/>
                </a:solidFill>
              </a:rPr>
              <a:t>в</a:t>
            </a:r>
            <a:r>
              <a:rPr lang="ru-RU" sz="2000" b="1" i="1" dirty="0">
                <a:solidFill>
                  <a:srgbClr val="002060"/>
                </a:solidFill>
              </a:rPr>
              <a:t> = </a:t>
            </a:r>
            <a:r>
              <a:rPr lang="en-US" sz="2000" b="1" i="1" dirty="0">
                <a:solidFill>
                  <a:srgbClr val="002060"/>
                </a:solidFill>
              </a:rPr>
              <a:t>m × 2 </a:t>
            </a:r>
            <a:r>
              <a:rPr lang="ru-RU" sz="2000" b="1" i="1" dirty="0">
                <a:solidFill>
                  <a:srgbClr val="002060"/>
                </a:solidFill>
              </a:rPr>
              <a:t>: 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c0c51c8510e6eb5747ab8ec87a2a8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8110" y="332655"/>
            <a:ext cx="3158066" cy="2726463"/>
          </a:xfrm>
        </p:spPr>
      </p:pic>
      <p:pic>
        <p:nvPicPr>
          <p:cNvPr id="5" name="Рисунок 4" descr="2828-jpg_ax7tg9x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2518559" cy="3024336"/>
          </a:xfrm>
          <a:prstGeom prst="rect">
            <a:avLst/>
          </a:prstGeom>
        </p:spPr>
      </p:pic>
      <p:pic>
        <p:nvPicPr>
          <p:cNvPr id="6" name="Рисунок 5" descr="ab2460b6614555b0e5be251231e14f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3954" y="1628800"/>
            <a:ext cx="2430270" cy="3240360"/>
          </a:xfrm>
          <a:prstGeom prst="rect">
            <a:avLst/>
          </a:prstGeom>
        </p:spPr>
      </p:pic>
      <p:pic>
        <p:nvPicPr>
          <p:cNvPr id="7" name="Рисунок 6" descr="1373557241_-vod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991139"/>
            <a:ext cx="3456384" cy="232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8f4ce1688553edd89bcbb8f455648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717032"/>
            <a:ext cx="3769600" cy="2827200"/>
          </a:xfrm>
          <a:prstGeom prst="rect">
            <a:avLst/>
          </a:prstGeom>
        </p:spPr>
      </p:pic>
      <p:pic>
        <p:nvPicPr>
          <p:cNvPr id="6" name="Рисунок 5" descr="63133554_1282659160_ph19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3634432" cy="2274116"/>
          </a:xfrm>
          <a:prstGeom prst="rect">
            <a:avLst/>
          </a:prstGeom>
        </p:spPr>
      </p:pic>
      <p:pic>
        <p:nvPicPr>
          <p:cNvPr id="7" name="Рисунок 6" descr="0_b3a76_f3d2b150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568426" cy="3632691"/>
          </a:xfrm>
          <a:prstGeom prst="rect">
            <a:avLst/>
          </a:prstGeom>
        </p:spPr>
      </p:pic>
      <p:pic>
        <p:nvPicPr>
          <p:cNvPr id="1026" name="Picture 2" descr="C:\Users\Computer\Pictures\для презентации\Рисунок12 — копия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857232"/>
            <a:ext cx="3775736" cy="253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Вода в жидком состоянии.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" name="Содержимое 3" descr="586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313453" cy="3235090"/>
          </a:xfrm>
        </p:spPr>
      </p:pic>
      <p:pic>
        <p:nvPicPr>
          <p:cNvPr id="5" name="Рисунок 4" descr="0_59601_94a200a9_-2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40968"/>
            <a:ext cx="4111104" cy="330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Вода в твердом состоянии.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" name="Содержимое 3" descr="0_8de4e_b71e0de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077072"/>
            <a:ext cx="2520280" cy="2520280"/>
          </a:xfrm>
        </p:spPr>
      </p:pic>
      <p:pic>
        <p:nvPicPr>
          <p:cNvPr id="5" name="Рисунок 4" descr="0_90e8e_a60c705c_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816424" cy="2488309"/>
          </a:xfrm>
          <a:prstGeom prst="rect">
            <a:avLst/>
          </a:prstGeom>
        </p:spPr>
      </p:pic>
      <p:pic>
        <p:nvPicPr>
          <p:cNvPr id="7" name="Рисунок 6" descr="0_85224_1cfba4a0_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391316"/>
            <a:ext cx="3816424" cy="254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Вода в газообразном состоянии.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5" name="Содержимое 4" descr="0_6a4c6_251f929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4025421" cy="3019066"/>
          </a:xfrm>
        </p:spPr>
      </p:pic>
      <p:pic>
        <p:nvPicPr>
          <p:cNvPr id="6" name="Рисунок 5" descr="4e1aa7d6127fb5089f6bf8a2ac21fa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46028"/>
            <a:ext cx="3888432" cy="2997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Computer\Pictures\для презентации\Рисунок23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852" y="285728"/>
            <a:ext cx="8542939" cy="6425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Океан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4" name="Содержимое 3" descr="0_7f7b4_ca4865d3_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80409" cy="4582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52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Превращения и круговорот воды в природе</vt:lpstr>
      <vt:lpstr>Слайд 2</vt:lpstr>
      <vt:lpstr>Mв = m × 2 : 3</vt:lpstr>
      <vt:lpstr>Слайд 4</vt:lpstr>
      <vt:lpstr>Вода в жидком состоянии.</vt:lpstr>
      <vt:lpstr>Вода в твердом состоянии.</vt:lpstr>
      <vt:lpstr>Вода в газообразном состоянии.</vt:lpstr>
      <vt:lpstr>Слайд 8</vt:lpstr>
      <vt:lpstr>Океан</vt:lpstr>
      <vt:lpstr>Море</vt:lpstr>
      <vt:lpstr>Река</vt:lpstr>
      <vt:lpstr>Озеро</vt:lpstr>
      <vt:lpstr>Болото</vt:lpstr>
      <vt:lpstr>Спасибо за сотрудничество! Вы молодцы!</vt:lpstr>
      <vt:lpstr>Список использованных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Превращения и круговорот воды в природе</dc:title>
  <dc:creator>Елена Главный</dc:creator>
  <cp:lastModifiedBy>Computer</cp:lastModifiedBy>
  <cp:revision>27</cp:revision>
  <dcterms:created xsi:type="dcterms:W3CDTF">2014-01-14T16:42:54Z</dcterms:created>
  <dcterms:modified xsi:type="dcterms:W3CDTF">2015-09-22T20:29:34Z</dcterms:modified>
</cp:coreProperties>
</file>