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2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ru-RU" sz="6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Стихийные бедствия</a:t>
            </a:r>
          </a:p>
          <a:p>
            <a:pPr algn="r"/>
            <a:r>
              <a:rPr lang="ru-RU" sz="6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(4 класс)</a:t>
            </a:r>
            <a:endParaRPr lang="ru-RU" sz="6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u="sng" dirty="0" smtClean="0">
                <a:solidFill>
                  <a:srgbClr val="FFFF00"/>
                </a:solidFill>
              </a:rPr>
              <a:t>Ураганы, смерчи, бури.</a:t>
            </a:r>
            <a:endParaRPr lang="ru-RU" sz="4400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785927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 </a:t>
            </a:r>
            <a:r>
              <a:rPr lang="ru-RU" sz="2400" dirty="0" smtClean="0"/>
              <a:t>– движение воздуха параллельно земной поверхности.</a:t>
            </a:r>
          </a:p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Ураган </a:t>
            </a:r>
            <a:r>
              <a:rPr lang="ru-RU" sz="2400" dirty="0" smtClean="0"/>
              <a:t>– ветер, скорость которого более 115 км/ч. 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2714620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Ураганы сопровождаются ливнями, снегопадами, градом, электрическим разрядом.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643314"/>
            <a:ext cx="4214800" cy="30149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643314"/>
            <a:ext cx="4048120" cy="30360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571480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Смерч</a:t>
            </a:r>
            <a:r>
              <a:rPr lang="ru-RU" sz="2400" dirty="0" smtClean="0"/>
              <a:t> – атмосферный вихрь, возникающий в грозовом облаке и распространяющийся до поверхности земли в виде гигантского тёмного рукава – хобота. 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857364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возникновения смерча </a:t>
            </a:r>
            <a:r>
              <a:rPr lang="ru-RU" sz="2400" dirty="0" smtClean="0"/>
              <a:t>- столкновение двух больших воздушных масс различной температуры и влажности, причём в нижних слоях воздух тёплый, а в верхних – холодный.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643314"/>
            <a:ext cx="3786214" cy="284010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876"/>
            <a:ext cx="3716877" cy="278765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500042"/>
            <a:ext cx="7929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Буря</a:t>
            </a:r>
            <a:r>
              <a:rPr lang="ru-RU" sz="2400" dirty="0" smtClean="0"/>
              <a:t> – шторм, вызывающий большое разрушение на суше и волнение на море.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357298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Длительность действия бурь составляет от нескольких часов до нескольких суток. В зависимости от времени года и вовлечения в воздух различных частиц, возникают пыльные,  беспыльные,  снежные бури.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3949697" cy="30060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928934"/>
            <a:ext cx="4762500" cy="2495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безопасного действия при угрозе бурь, ураганов, смерчей. 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2214554"/>
            <a:ext cx="78581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sz="2800" b="1" dirty="0" smtClean="0">
                <a:solidFill>
                  <a:schemeClr val="bg1"/>
                </a:solidFill>
              </a:rPr>
              <a:t>Остерегайтесь</a:t>
            </a:r>
            <a:r>
              <a:rPr lang="ru-RU" sz="2800" dirty="0" smtClean="0">
                <a:solidFill>
                  <a:schemeClr val="bg1"/>
                </a:solidFill>
              </a:rPr>
              <a:t> ранений осколками оконного стекла.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</a:rPr>
              <a:t>Помните: </a:t>
            </a:r>
            <a:r>
              <a:rPr lang="ru-RU" sz="2800" dirty="0" smtClean="0">
                <a:solidFill>
                  <a:schemeClr val="bg1"/>
                </a:solidFill>
              </a:rPr>
              <a:t>любые защитные действия снижают число травм, наносящихся метательным действием ураганов и бурь.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</a:rPr>
              <a:t>Укройтесь </a:t>
            </a:r>
            <a:r>
              <a:rPr lang="ru-RU" sz="2800" dirty="0" smtClean="0">
                <a:solidFill>
                  <a:schemeClr val="bg1"/>
                </a:solidFill>
              </a:rPr>
              <a:t>в ближайшем подвале, убежище, овраге или лечь на дно любого углубления и прижаться к земле.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Наводнение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285860"/>
            <a:ext cx="71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затопление водой значительной местности в результате подъёма уровня воды в реке, водохранилище, озере или море, вызванное обильным притоком воды в период снеготаяния или ливней, ветровых нагонов, при заторах, зажорах, прорывах плотин.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296329"/>
            <a:ext cx="4819653" cy="34426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857628"/>
            <a:ext cx="3597285" cy="23999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 наводнений: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500174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</a:rPr>
              <a:t>Затопление</a:t>
            </a:r>
            <a:r>
              <a:rPr lang="ru-RU" sz="2400" dirty="0" smtClean="0">
                <a:solidFill>
                  <a:schemeClr val="bg1"/>
                </a:solidFill>
              </a:rPr>
              <a:t> – покрытие окружающей местности слоем воды, заливающим дворы, улицы населённого пункта и первые этажи зданий.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</a:rPr>
              <a:t>Подтопление </a:t>
            </a:r>
            <a:r>
              <a:rPr lang="ru-RU" sz="2400" dirty="0" smtClean="0">
                <a:solidFill>
                  <a:schemeClr val="bg1"/>
                </a:solidFill>
              </a:rPr>
              <a:t>– проникновение воды в подвалы зданий через канализационную сеть.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429000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</a:rPr>
              <a:t>Масштабы последствий </a:t>
            </a:r>
            <a:r>
              <a:rPr lang="ru-RU" sz="2400" dirty="0" smtClean="0">
                <a:solidFill>
                  <a:schemeClr val="bg1"/>
                </a:solidFill>
              </a:rPr>
              <a:t>наводнения зависят от продолжительности стояния опасных уровней воды, скорости водного потока, площади затопления, сезона и т.д.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Безопасное поведение при наводнениях 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643050"/>
            <a:ext cx="8286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</a:rPr>
              <a:t>Отключите воду,</a:t>
            </a:r>
            <a:r>
              <a:rPr lang="ru-RU" sz="2800" dirty="0" smtClean="0">
                <a:solidFill>
                  <a:schemeClr val="bg1"/>
                </a:solidFill>
              </a:rPr>
              <a:t> газ, электричество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Всем жителям </a:t>
            </a:r>
            <a:r>
              <a:rPr lang="ru-RU" sz="2800" dirty="0" smtClean="0">
                <a:solidFill>
                  <a:schemeClr val="bg1"/>
                </a:solidFill>
              </a:rPr>
              <a:t>необходимо эвакуироваться и ждать помощи спасателей.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</a:rPr>
              <a:t>Остерегайтесь</a:t>
            </a:r>
            <a:r>
              <a:rPr lang="ru-RU" sz="2800" dirty="0" smtClean="0">
                <a:solidFill>
                  <a:schemeClr val="bg1"/>
                </a:solidFill>
              </a:rPr>
              <a:t> порванных или провисших электрических проводов.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До проверки специалистами состояния электрической сети </a:t>
            </a:r>
            <a:r>
              <a:rPr lang="ru-RU" sz="2800" b="1" dirty="0" smtClean="0">
                <a:solidFill>
                  <a:schemeClr val="bg1"/>
                </a:solidFill>
              </a:rPr>
              <a:t>нельзя пользоваться </a:t>
            </a:r>
            <a:r>
              <a:rPr lang="ru-RU" sz="2800" dirty="0" smtClean="0">
                <a:solidFill>
                  <a:schemeClr val="bg1"/>
                </a:solidFill>
              </a:rPr>
              <a:t>источниками электроэнергии.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CC0000"/>
                </a:solidFill>
              </a:rPr>
              <a:t>Стихийное бедствие-</a:t>
            </a:r>
            <a:endParaRPr lang="ru-RU" u="sng" dirty="0">
              <a:solidFill>
                <a:srgbClr val="CC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1571612"/>
            <a:ext cx="4286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- экстремальное явление природы катастрофического характера, приводящее к внезапному нарушению нормальной деятельности.</a:t>
            </a:r>
            <a:r>
              <a:rPr lang="ru-RU" sz="3200" dirty="0" smtClean="0"/>
              <a:t> 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350046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FF00"/>
                </a:solidFill>
              </a:rPr>
              <a:t>К стихийным бедствиям относятся:</a:t>
            </a:r>
            <a:endParaRPr lang="ru-RU" u="sng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643050"/>
            <a:ext cx="8143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Землетрясения </a:t>
            </a:r>
          </a:p>
          <a:p>
            <a:pPr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Обвалы, оползни и сели </a:t>
            </a:r>
          </a:p>
          <a:p>
            <a:pPr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Ураганы, смерчи и бури </a:t>
            </a:r>
          </a:p>
          <a:p>
            <a:pPr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Наводнения</a:t>
            </a:r>
            <a:endParaRPr lang="ru-RU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571900" cy="339989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3714744" y="2857496"/>
            <a:ext cx="50720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Очаг землетрясения </a:t>
            </a:r>
            <a:r>
              <a:rPr lang="ru-RU" sz="2400" dirty="0" smtClean="0"/>
              <a:t>– область тектонического разлома, где высвобождается кинетическая энергия подземного удара.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Эпицентр землетрясения </a:t>
            </a:r>
            <a:r>
              <a:rPr lang="ru-RU" sz="2400" dirty="0" smtClean="0"/>
              <a:t>– участок поверхности Земли, находящийся над очагом землетрясения.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29058" y="285728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Землетрясение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– подземные удары и колебания земной поверхности, вызванные прохождением сейсмических волн, излученных из очага землятресения.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3355967" cy="259183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Правила безопасного поведения при землетрясении</a:t>
            </a:r>
            <a:r>
              <a:rPr lang="ru-RU" b="0" dirty="0" smtClean="0">
                <a:solidFill>
                  <a:srgbClr val="FFC000"/>
                </a:solidFill>
              </a:rPr>
              <a:t>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1785926"/>
            <a:ext cx="83582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Не паникуйте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, успокойтесь.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Быстро покиньте здание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. Держитесь подальше от окон, карнизов, электропроводов и от самого здания.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Не создавайте 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давку и «пробки» в дверях.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Не зажигайте 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спички, огонь, зажигалки.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Будьте готовы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к повторным толчкам.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C000"/>
                </a:solidFill>
              </a:rPr>
              <a:t>Обвалы, оползни, сели.</a:t>
            </a:r>
            <a:endParaRPr lang="ru-RU" u="sng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428736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Обвал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800" dirty="0" smtClean="0"/>
              <a:t>быстрое отделение и падение массы горных пород на крутом склоне из –за потери устойчивости поверхности склона. </a:t>
            </a:r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4143698" cy="31109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4686"/>
            <a:ext cx="4264037" cy="29329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14290"/>
            <a:ext cx="72152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Оползень</a:t>
            </a:r>
            <a:r>
              <a:rPr lang="ru-RU" sz="3200" dirty="0" smtClean="0"/>
              <a:t> – отрыв и скольжение масс горных пород вниз по склону под влиянием силы тяжести. </a:t>
            </a:r>
          </a:p>
          <a:p>
            <a:endParaRPr lang="ru-RU" sz="3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4504059" cy="30003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643182"/>
            <a:ext cx="3830651" cy="2490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14290"/>
            <a:ext cx="62151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</a:t>
            </a:r>
            <a:r>
              <a:rPr lang="ru-RU" sz="3200" dirty="0" smtClean="0"/>
              <a:t> – стремительный бурный поток воды с большим содержанием камней, песка и т.д.</a:t>
            </a:r>
          </a:p>
          <a:p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3661197" cy="292895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643182"/>
            <a:ext cx="4502173" cy="300144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Правила безопасного действия при угрозе схода обвалов, оползней и селей.</a:t>
            </a:r>
            <a:endParaRPr lang="ru-RU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2000240"/>
            <a:ext cx="7572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</a:rPr>
              <a:t>Покиньте квартиру. 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</a:rPr>
              <a:t>Всё население обязано эвакуироваться в безопасное место. 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</a:rPr>
              <a:t>После окончания бедствия убедитесь в отсутствии повторной угрозы.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</TotalTime>
  <Words>474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Стихийное бедствие-</vt:lpstr>
      <vt:lpstr>К стихийным бедствиям относятся:</vt:lpstr>
      <vt:lpstr>Слайд 4</vt:lpstr>
      <vt:lpstr>Правила безопасного поведения при землетрясении:</vt:lpstr>
      <vt:lpstr>Обвалы, оползни, сели.</vt:lpstr>
      <vt:lpstr>Слайд 7</vt:lpstr>
      <vt:lpstr>Слайд 8</vt:lpstr>
      <vt:lpstr>Правила безопасного действия при угрозе схода обвалов, оползней и селей.</vt:lpstr>
      <vt:lpstr>Ураганы, смерчи, бури.</vt:lpstr>
      <vt:lpstr>Слайд 11</vt:lpstr>
      <vt:lpstr>Слайд 12</vt:lpstr>
      <vt:lpstr>Правила безопасного действия при угрозе бурь, ураганов, смерчей. </vt:lpstr>
      <vt:lpstr>Наводнение</vt:lpstr>
      <vt:lpstr>Последствия наводнений:</vt:lpstr>
      <vt:lpstr>Безопасное поведение при наводнениях 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Стихийное бедствие-</dc:title>
  <cp:lastModifiedBy>Администратор</cp:lastModifiedBy>
  <cp:revision>18</cp:revision>
  <dcterms:modified xsi:type="dcterms:W3CDTF">2015-09-20T13:28:28Z</dcterms:modified>
</cp:coreProperties>
</file>