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8" r:id="rId2"/>
    <p:sldId id="261" r:id="rId3"/>
    <p:sldId id="263" r:id="rId4"/>
    <p:sldId id="256" r:id="rId5"/>
    <p:sldId id="262" r:id="rId6"/>
    <p:sldId id="264" r:id="rId7"/>
    <p:sldId id="291" r:id="rId8"/>
    <p:sldId id="265" r:id="rId9"/>
    <p:sldId id="266" r:id="rId10"/>
    <p:sldId id="267" r:id="rId11"/>
    <p:sldId id="268" r:id="rId12"/>
    <p:sldId id="292" r:id="rId13"/>
    <p:sldId id="272" r:id="rId14"/>
    <p:sldId id="269" r:id="rId15"/>
    <p:sldId id="273" r:id="rId16"/>
    <p:sldId id="270" r:id="rId17"/>
    <p:sldId id="271" r:id="rId18"/>
    <p:sldId id="276" r:id="rId19"/>
    <p:sldId id="275" r:id="rId20"/>
    <p:sldId id="288" r:id="rId21"/>
    <p:sldId id="277" r:id="rId22"/>
    <p:sldId id="280" r:id="rId23"/>
    <p:sldId id="278" r:id="rId24"/>
    <p:sldId id="281" r:id="rId25"/>
    <p:sldId id="279" r:id="rId26"/>
    <p:sldId id="282" r:id="rId27"/>
    <p:sldId id="283" r:id="rId28"/>
    <p:sldId id="284" r:id="rId29"/>
    <p:sldId id="285" r:id="rId30"/>
    <p:sldId id="286" r:id="rId31"/>
    <p:sldId id="294" r:id="rId32"/>
    <p:sldId id="298" r:id="rId33"/>
    <p:sldId id="297" r:id="rId34"/>
    <p:sldId id="257" r:id="rId35"/>
  </p:sldIdLst>
  <p:sldSz cx="9144000" cy="6858000" type="screen4x3"/>
  <p:notesSz cx="6888163" cy="10020300"/>
  <p:custShowLst>
    <p:custShow name="Произвольный показ 1" id="0">
      <p:sldLst>
        <p:sld r:id="rId4"/>
        <p:sld r:id="rId5"/>
        <p:sld r:id="rId7"/>
        <p:sld r:id="rId8"/>
        <p:sld r:id="rId9"/>
        <p:sld r:id="rId10"/>
        <p:sld r:id="rId11"/>
        <p:sld r:id="rId12"/>
        <p:sld r:id="rId14"/>
        <p:sld r:id="rId15"/>
        <p:sld r:id="rId16"/>
        <p:sld r:id="rId18"/>
        <p:sld r:id="rId19"/>
        <p:sld r:id="rId20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6" autoAdjust="0"/>
    <p:restoredTop sz="94658" autoAdjust="0"/>
  </p:normalViewPr>
  <p:slideViewPr>
    <p:cSldViewPr>
      <p:cViewPr>
        <p:scale>
          <a:sx n="75" d="100"/>
          <a:sy n="75" d="100"/>
        </p:scale>
        <p:origin x="-76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9A4946-C371-4B68-A6D7-D08D524B0172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92524F6-35B0-4AC0-BF7B-4E8AED461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D1D8-D6FD-4065-B048-2ECA51A4DB61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DE97-AC83-4B00-92B2-578D06816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3C4A-C580-4A6F-81DB-A7183022082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BA3F-7627-4CF7-9ABB-CA2136E65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E0A2-8567-4E60-A6B4-A0938146D37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90B7-49A9-45FC-8651-70B6A0BA0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2737-50FD-4B0E-AEEE-07D138842B2F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6D9D-7CDE-4D14-98A7-828365F21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8532-6485-4A4E-B50B-BFE9768C563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5874-749D-4F6A-BBF4-FFA5F51C5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9797-8E25-42A7-90B3-8BB03A13D3C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68A8-FA9D-4F3E-8B56-BC9F3DC62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F763-11FD-47F9-B019-07C9BC42FAE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24B4-77F5-4AFC-8CEA-BAB70FDCC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6F78-1E07-41E6-99C8-B91BDA7C350D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57C3-EA84-45D5-844A-A952A6B7E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01F8-0C42-4284-997E-77BFADE7C2E8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0A58-4FC6-490B-AAF3-E27973147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B7E9-1662-4B07-85D9-DBF739E53B8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50AC-9213-4A3F-9959-548F28CE3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5726-1F04-4446-B583-130C1625337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F5B9-9EBA-4874-8D25-6F1E9E0DD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7E996-A2BF-4140-BA2A-A8815F8B412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65019-8347-44FE-9666-F9E4E2EA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7.pn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999">
              <a:srgbClr val="92D05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4300"/>
            <a:ext cx="9729788" cy="120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ом\Рабочий стол\Photos\4bfab301a284d2daee644c5c6d48f0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Дом\Рабочий стол\Photos\1159804025_bgg_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500313"/>
            <a:ext cx="52149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Дом\Рабочий стол\Photos\img-1185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Дом\Рабочий стол\Photos\moyadoch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733800"/>
            <a:ext cx="36433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Дом\Рабочий стол\Photos\ГРЯЗНУ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2714625"/>
            <a:ext cx="27749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Дом\Рабочий стол\Photos\4991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0"/>
            <a:ext cx="292893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Дом\Рабочий стол\Photos\Грязныля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1714500"/>
            <a:ext cx="3500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Дом\Рабочий стол\Photos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143000"/>
            <a:ext cx="4114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Дом\Рабочий стол\15624.jpg"/>
          <p:cNvPicPr>
            <a:picLocks noChangeAspect="1" noChangeArrowheads="1"/>
          </p:cNvPicPr>
          <p:nvPr/>
        </p:nvPicPr>
        <p:blipFill>
          <a:blip r:embed="rId2">
            <a:lum bright="-4000" contrast="52000"/>
          </a:blip>
          <a:srcRect/>
          <a:stretch>
            <a:fillRect/>
          </a:stretch>
        </p:blipFill>
        <p:spPr bwMode="auto">
          <a:xfrm>
            <a:off x="642938" y="357188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571500"/>
            <a:ext cx="4286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Правило от Мойдодыра: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«Мочалка мыло и вода – и от микробов нет следа»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Дом\Рабочий стол\Photos\toy03_m4047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Дом\Рабочий стол\Photos\printim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Дом\Рабочий стол\Photos\159661_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571750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571500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ПАМЯТКА.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71625"/>
            <a:ext cx="8429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МОЙТЕ РУКИ ОБЯЗАТЕЛЬНО:</a:t>
            </a:r>
          </a:p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-перед едой</a:t>
            </a:r>
          </a:p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-после прогулки</a:t>
            </a:r>
          </a:p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-до и после выполнения домашнего задания</a:t>
            </a:r>
          </a:p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-после игры с животными</a:t>
            </a:r>
          </a:p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-после посещения туалета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214313"/>
            <a:ext cx="8358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ЧИСТОТА- ЗАЛОГ ЗДОРОВЬЯ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1000125"/>
            <a:ext cx="83581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Грязь и неряшливость в одежде- это плохое отношение к своему здоровью.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3143250"/>
            <a:ext cx="8358187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Нечистоплотность- это неуважение не только к самому себе, но и к окружающим людям.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85875" y="714375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Кто аккуратен, </a:t>
            </a:r>
          </a:p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тот и людям приятен.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43063" y="2428875"/>
            <a:ext cx="621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omic Sans MS" pitchFamily="66" charset="0"/>
              </a:rPr>
              <a:t>Чистота- лучшая красота.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38" y="3643313"/>
            <a:ext cx="4249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Чисто жить-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здоровым быть.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11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61000"/>
          </a:blip>
          <a:srcRect/>
          <a:stretch>
            <a:fillRect/>
          </a:stretch>
        </p:blipFill>
        <p:spPr bwMode="auto">
          <a:xfrm>
            <a:off x="4000496" y="2643182"/>
            <a:ext cx="1044767" cy="103186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50" y="2571750"/>
            <a:ext cx="8501063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>
            <a:off x="214313" y="4000500"/>
            <a:ext cx="2571750" cy="2500313"/>
          </a:xfrm>
          <a:prstGeom prst="teardrop">
            <a:avLst>
              <a:gd name="adj" fmla="val 12825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TextBox 18"/>
          <p:cNvSpPr txBox="1">
            <a:spLocks noChangeArrowheads="1"/>
          </p:cNvSpPr>
          <p:nvPr/>
        </p:nvSpPr>
        <p:spPr bwMode="auto">
          <a:xfrm rot="-2398280">
            <a:off x="127000" y="4651375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«ГИГИЕНИЧЕСКАЯ»</a:t>
            </a:r>
          </a:p>
        </p:txBody>
      </p:sp>
      <p:sp>
        <p:nvSpPr>
          <p:cNvPr id="20" name="Капля 19"/>
          <p:cNvSpPr/>
          <p:nvPr/>
        </p:nvSpPr>
        <p:spPr>
          <a:xfrm rot="16200000">
            <a:off x="6449219" y="4107657"/>
            <a:ext cx="2571750" cy="2500312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1" name="TextBox 20"/>
          <p:cNvSpPr txBox="1">
            <a:spLocks noChangeArrowheads="1"/>
          </p:cNvSpPr>
          <p:nvPr/>
        </p:nvSpPr>
        <p:spPr bwMode="auto">
          <a:xfrm rot="2981370">
            <a:off x="6119019" y="5123656"/>
            <a:ext cx="315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«СПОРТИВНАЯ»</a:t>
            </a:r>
          </a:p>
        </p:txBody>
      </p:sp>
      <p:sp>
        <p:nvSpPr>
          <p:cNvPr id="22" name="Капля 21"/>
          <p:cNvSpPr/>
          <p:nvPr/>
        </p:nvSpPr>
        <p:spPr>
          <a:xfrm rot="11427537">
            <a:off x="6605588" y="53975"/>
            <a:ext cx="2335212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3" name="TextBox 24"/>
          <p:cNvSpPr txBox="1">
            <a:spLocks noChangeArrowheads="1"/>
          </p:cNvSpPr>
          <p:nvPr/>
        </p:nvSpPr>
        <p:spPr bwMode="auto">
          <a:xfrm rot="-2277547">
            <a:off x="6062663" y="1098550"/>
            <a:ext cx="3160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«ЭМОЦИОНАЛЬ</a:t>
            </a:r>
          </a:p>
          <a:p>
            <a:pPr algn="ctr"/>
            <a:r>
              <a:rPr lang="ru-RU" sz="2400">
                <a:latin typeface="Comic Sans MS" pitchFamily="66" charset="0"/>
              </a:rPr>
              <a:t>НАЯ»</a:t>
            </a:r>
          </a:p>
        </p:txBody>
      </p:sp>
      <p:sp>
        <p:nvSpPr>
          <p:cNvPr id="26" name="Капля 25"/>
          <p:cNvSpPr/>
          <p:nvPr/>
        </p:nvSpPr>
        <p:spPr>
          <a:xfrm rot="5036313">
            <a:off x="123825" y="9525"/>
            <a:ext cx="2333625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5" name="TextBox 26"/>
          <p:cNvSpPr txBox="1">
            <a:spLocks noChangeArrowheads="1"/>
          </p:cNvSpPr>
          <p:nvPr/>
        </p:nvSpPr>
        <p:spPr bwMode="auto">
          <a:xfrm rot="2622236">
            <a:off x="-79375" y="976313"/>
            <a:ext cx="3160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«СТОМАТОЛОГИ</a:t>
            </a:r>
          </a:p>
          <a:p>
            <a:pPr algn="ctr"/>
            <a:r>
              <a:rPr lang="ru-RU" sz="2400">
                <a:latin typeface="Comic Sans MS" pitchFamily="66" charset="0"/>
              </a:rPr>
              <a:t>ЧЕСКАЯ»</a:t>
            </a:r>
          </a:p>
        </p:txBody>
      </p:sp>
      <p:sp>
        <p:nvSpPr>
          <p:cNvPr id="31756" name="TextBox 27"/>
          <p:cNvSpPr txBox="1">
            <a:spLocks noChangeArrowheads="1"/>
          </p:cNvSpPr>
          <p:nvPr/>
        </p:nvSpPr>
        <p:spPr bwMode="auto">
          <a:xfrm>
            <a:off x="428625" y="2786063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СТРАНА           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1736" y="642918"/>
            <a:ext cx="3857652" cy="11365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Путеводитель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1143000" y="5214938"/>
            <a:ext cx="1214438" cy="1071562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СТАНЦИЯ СТОМАТОЛОГИЧЕСКАЯ</a:t>
            </a:r>
          </a:p>
        </p:txBody>
      </p:sp>
      <p:pic>
        <p:nvPicPr>
          <p:cNvPr id="32771" name="Picture 2" descr="C:\Documents and Settings\Дом\Рабочий стол\Photos\5f92cfbb9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357438"/>
            <a:ext cx="27257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500563" y="1000125"/>
            <a:ext cx="571500" cy="4357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25" y="857250"/>
            <a:ext cx="3000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 е б р 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1357313"/>
            <a:ext cx="4214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п е ш е х о </a:t>
            </a:r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д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1857375"/>
            <a:ext cx="4214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т р </a:t>
            </a:r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 т у а р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2357438"/>
            <a:ext cx="4500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с в е т о ф о </a:t>
            </a:r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0563" y="2928938"/>
            <a:ext cx="3429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 п а с н о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9063" y="3500438"/>
            <a:ext cx="4643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д </a:t>
            </a:r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 и ж е н и 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3" y="4071938"/>
            <a:ext cx="4643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в о д и т е л </a:t>
            </a:r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86063" y="4643438"/>
            <a:ext cx="6072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п е р </a:t>
            </a:r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 к р ё с т о 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Диаграмма 4"/>
          <p:cNvGraphicFramePr>
            <a:graphicFrameLocks/>
          </p:cNvGraphicFramePr>
          <p:nvPr/>
        </p:nvGraphicFramePr>
        <p:xfrm>
          <a:off x="1473200" y="663575"/>
          <a:ext cx="6792913" cy="4848225"/>
        </p:xfrm>
        <a:graphic>
          <a:graphicData uri="http://schemas.openxmlformats.org/presentationml/2006/ole">
            <p:oleObj spid="_x0000_s36866" r:id="rId3" imgW="6791533" imgH="4846740" progId="Excel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Дом\Рабочий стол\Photos\dog-zubas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43576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Дом\Рабочий стол\9966241_Tigers_0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63" y="0"/>
            <a:ext cx="3932237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Дом\Рабочий стол\image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36900"/>
            <a:ext cx="559593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Дом\Рабочий стол\Photos\16769_14_02_09_1_34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0"/>
            <a:ext cx="3905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Дом\Рабочий стол\Photos\p6_09_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0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Дом\Рабочий стол\Photos\1235585227_zub27957(300x238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-19050"/>
            <a:ext cx="2608262" cy="2890838"/>
          </a:xfrm>
          <a:prstGeom prst="rect">
            <a:avLst/>
          </a:prstGeom>
          <a:noFill/>
        </p:spPr>
      </p:pic>
      <p:pic>
        <p:nvPicPr>
          <p:cNvPr id="8" name="Picture 2" descr="C:\Documents and Settings\Дом\Рабочий стол\Photos\5f92cfbb980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7388" y="3981450"/>
            <a:ext cx="2528887" cy="271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Documents and Settings\Дом\Рабочий стол\Photos\1250675550021ff817dd208721d7e57a73be2e7a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Дом\Рабочий стол\Photos\1250675550021ff817dd208721d7e57a73be2e7a4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19050"/>
            <a:ext cx="3689350" cy="3719513"/>
          </a:xfrm>
          <a:prstGeom prst="rect">
            <a:avLst/>
          </a:prstGeom>
          <a:noFill/>
        </p:spPr>
      </p:pic>
      <p:pic>
        <p:nvPicPr>
          <p:cNvPr id="9" name="Picture 2" descr="C:\Documents and Settings\Дом\Рабочий стол\Photos\5f92cfbb98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4350" y="3340100"/>
            <a:ext cx="2755900" cy="2957513"/>
          </a:xfrm>
          <a:prstGeom prst="rect">
            <a:avLst/>
          </a:prstGeom>
          <a:noFill/>
        </p:spPr>
      </p:pic>
      <p:pic>
        <p:nvPicPr>
          <p:cNvPr id="10242" name="Picture 2" descr="C:\Documents and Settings\Дом\Рабочий стол\Photos\484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3214688"/>
            <a:ext cx="3325813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357188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Чистим зубы дважды в сутки, чистим зубы две минутки !</a:t>
            </a:r>
          </a:p>
        </p:txBody>
      </p:sp>
      <p:pic>
        <p:nvPicPr>
          <p:cNvPr id="12291" name="Picture 3" descr="C:\Documents and Settings\Дом\Рабочий стол\Photos\dent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500313"/>
            <a:ext cx="54022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Photos\5f92cfbb9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500313"/>
            <a:ext cx="27257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Дом\Рабочий стол\Photos\vitamin 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06875"/>
            <a:ext cx="29829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Documents and Settings\Дом\Рабочий стол\Photos\0_bb32_be938cc4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014788"/>
            <a:ext cx="335756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Documents and Settings\Дом\Рабочий стол\Photos\6d6d7b924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14313"/>
            <a:ext cx="242887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Дом\Рабочий стол\Photos\46698447_s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285750"/>
            <a:ext cx="3040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Дом\Рабочий стол\Photos\e49e73f2f2e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0"/>
            <a:ext cx="24526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Дом\Рабочий стол\чипс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714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Documents and Settings\Дом\Рабочий стол\сах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0"/>
            <a:ext cx="39290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Дом\Рабочий стол\IMG_1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75"/>
            <a:ext cx="4643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Дом\Рабочий стол\Photos\1250675550021ff817dd208721d7e57a73be2e7a4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214563"/>
            <a:ext cx="26146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Дом\Рабочий стол\кок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950" y="3857625"/>
            <a:ext cx="3575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Дом\Рабочий стол\Photos\1251793179_1248160603_vitamin.jpg"/>
          <p:cNvPicPr>
            <a:picLocks noChangeAspect="1" noChangeArrowheads="1"/>
          </p:cNvPicPr>
          <p:nvPr/>
        </p:nvPicPr>
        <p:blipFill>
          <a:blip r:embed="rId2">
            <a:lum bright="-30000" contrast="46000"/>
          </a:blip>
          <a:srcRect/>
          <a:stretch>
            <a:fillRect/>
          </a:stretch>
        </p:blipFill>
        <p:spPr bwMode="auto">
          <a:xfrm>
            <a:off x="857250" y="428625"/>
            <a:ext cx="75723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Дом\Рабочий стол\Photos\5f92cfbb98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2554288"/>
            <a:ext cx="1670050" cy="1749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11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61000"/>
          </a:blip>
          <a:srcRect/>
          <a:stretch>
            <a:fillRect/>
          </a:stretch>
        </p:blipFill>
        <p:spPr bwMode="auto">
          <a:xfrm>
            <a:off x="4000496" y="2643182"/>
            <a:ext cx="1044767" cy="103186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50" y="2571750"/>
            <a:ext cx="8501063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>
            <a:off x="214313" y="4000500"/>
            <a:ext cx="2571750" cy="2500313"/>
          </a:xfrm>
          <a:prstGeom prst="teardrop">
            <a:avLst>
              <a:gd name="adj" fmla="val 12825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 rot="-2398280">
            <a:off x="127000" y="4651375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«ГИГИЕНИЧЕСКАЯ»</a:t>
            </a:r>
          </a:p>
        </p:txBody>
      </p:sp>
      <p:sp>
        <p:nvSpPr>
          <p:cNvPr id="20" name="Капля 19"/>
          <p:cNvSpPr/>
          <p:nvPr/>
        </p:nvSpPr>
        <p:spPr>
          <a:xfrm rot="16200000">
            <a:off x="6449219" y="4107657"/>
            <a:ext cx="2571750" cy="2500312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3" name="TextBox 20"/>
          <p:cNvSpPr txBox="1">
            <a:spLocks noChangeArrowheads="1"/>
          </p:cNvSpPr>
          <p:nvPr/>
        </p:nvSpPr>
        <p:spPr bwMode="auto">
          <a:xfrm rot="2981370">
            <a:off x="6119019" y="5123656"/>
            <a:ext cx="315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«СПОРТИВНАЯ»</a:t>
            </a:r>
          </a:p>
        </p:txBody>
      </p:sp>
      <p:sp>
        <p:nvSpPr>
          <p:cNvPr id="22" name="Капля 21"/>
          <p:cNvSpPr/>
          <p:nvPr/>
        </p:nvSpPr>
        <p:spPr>
          <a:xfrm rot="11427537">
            <a:off x="6605588" y="53975"/>
            <a:ext cx="2335212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5" name="TextBox 24"/>
          <p:cNvSpPr txBox="1">
            <a:spLocks noChangeArrowheads="1"/>
          </p:cNvSpPr>
          <p:nvPr/>
        </p:nvSpPr>
        <p:spPr bwMode="auto">
          <a:xfrm rot="-2277547">
            <a:off x="6062663" y="1098550"/>
            <a:ext cx="3160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«ЭМОЦИОНАЛЬ</a:t>
            </a:r>
          </a:p>
          <a:p>
            <a:pPr algn="ctr"/>
            <a:r>
              <a:rPr lang="ru-RU" sz="2400">
                <a:latin typeface="Comic Sans MS" pitchFamily="66" charset="0"/>
              </a:rPr>
              <a:t>НАЯ»</a:t>
            </a:r>
          </a:p>
        </p:txBody>
      </p:sp>
      <p:sp>
        <p:nvSpPr>
          <p:cNvPr id="26" name="Капля 25"/>
          <p:cNvSpPr/>
          <p:nvPr/>
        </p:nvSpPr>
        <p:spPr>
          <a:xfrm rot="5036313">
            <a:off x="123825" y="9525"/>
            <a:ext cx="2333625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7" name="TextBox 26"/>
          <p:cNvSpPr txBox="1">
            <a:spLocks noChangeArrowheads="1"/>
          </p:cNvSpPr>
          <p:nvPr/>
        </p:nvSpPr>
        <p:spPr bwMode="auto">
          <a:xfrm rot="2622236">
            <a:off x="-79375" y="976313"/>
            <a:ext cx="3160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«СТОМАТОЛОГИ</a:t>
            </a:r>
          </a:p>
          <a:p>
            <a:pPr algn="ctr"/>
            <a:r>
              <a:rPr lang="ru-RU" sz="2400">
                <a:latin typeface="Comic Sans MS" pitchFamily="66" charset="0"/>
              </a:rPr>
              <a:t>ЧЕСКАЯ»</a:t>
            </a:r>
          </a:p>
        </p:txBody>
      </p:sp>
      <p:sp>
        <p:nvSpPr>
          <p:cNvPr id="45068" name="TextBox 27"/>
          <p:cNvSpPr txBox="1">
            <a:spLocks noChangeArrowheads="1"/>
          </p:cNvSpPr>
          <p:nvPr/>
        </p:nvSpPr>
        <p:spPr bwMode="auto">
          <a:xfrm>
            <a:off x="428625" y="2786063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СТРАНА           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1736" y="642918"/>
            <a:ext cx="3857652" cy="11365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Путеводитель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928688" y="4714875"/>
            <a:ext cx="1214437" cy="1071563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928688" y="785813"/>
            <a:ext cx="1214437" cy="1071562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Дом\Рабочий стол\Photos\3440356.jpg"/>
          <p:cNvPicPr>
            <a:picLocks noChangeAspect="1" noChangeArrowheads="1"/>
          </p:cNvPicPr>
          <p:nvPr/>
        </p:nvPicPr>
        <p:blipFill>
          <a:blip r:embed="rId2">
            <a:lum bright="-34000" contrast="52000"/>
          </a:blip>
          <a:srcRect/>
          <a:stretch>
            <a:fillRect/>
          </a:stretch>
        </p:blipFill>
        <p:spPr bwMode="auto">
          <a:xfrm>
            <a:off x="1571625" y="1357313"/>
            <a:ext cx="6429375" cy="50800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571500" y="428625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СТАНЦИЯ СПОРТИВНАЯ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999">
              <a:srgbClr val="92D05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384300"/>
            <a:ext cx="9729788" cy="30543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0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Спорт- лучшее лекарство от хвори.</a:t>
            </a:r>
          </a:p>
        </p:txBody>
      </p:sp>
      <p:pic>
        <p:nvPicPr>
          <p:cNvPr id="19458" name="Picture 2" descr="C:\Documents and Settings\Дом\Рабочий стол\Photos\2581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32591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Дом\Рабочий стол\Photos\hokke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428750"/>
            <a:ext cx="4476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Дом\Рабочий стол\Photos\deti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478338"/>
            <a:ext cx="35718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Дом\Рабочий стол\Photos\futbol_detskii_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860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Дом\Рабочий стол\Photos\0_20835_c36e0144_XL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3714750"/>
            <a:ext cx="2500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11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61000"/>
          </a:blip>
          <a:srcRect/>
          <a:stretch>
            <a:fillRect/>
          </a:stretch>
        </p:blipFill>
        <p:spPr bwMode="auto">
          <a:xfrm>
            <a:off x="4000496" y="2643182"/>
            <a:ext cx="1044767" cy="103186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50" y="2571750"/>
            <a:ext cx="8501063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>
            <a:off x="214313" y="4000500"/>
            <a:ext cx="2571750" cy="2500313"/>
          </a:xfrm>
          <a:prstGeom prst="teardrop">
            <a:avLst>
              <a:gd name="adj" fmla="val 12825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3" name="TextBox 18"/>
          <p:cNvSpPr txBox="1">
            <a:spLocks noChangeArrowheads="1"/>
          </p:cNvSpPr>
          <p:nvPr/>
        </p:nvSpPr>
        <p:spPr bwMode="auto">
          <a:xfrm rot="-2398280">
            <a:off x="127000" y="4651375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«ГИГИЕНИЧЕСКАЯ»</a:t>
            </a:r>
          </a:p>
        </p:txBody>
      </p:sp>
      <p:sp>
        <p:nvSpPr>
          <p:cNvPr id="20" name="Капля 19"/>
          <p:cNvSpPr/>
          <p:nvPr/>
        </p:nvSpPr>
        <p:spPr>
          <a:xfrm rot="16200000">
            <a:off x="6449219" y="4107657"/>
            <a:ext cx="2571750" cy="2500312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5" name="TextBox 20"/>
          <p:cNvSpPr txBox="1">
            <a:spLocks noChangeArrowheads="1"/>
          </p:cNvSpPr>
          <p:nvPr/>
        </p:nvSpPr>
        <p:spPr bwMode="auto">
          <a:xfrm rot="2981370">
            <a:off x="6119019" y="5123656"/>
            <a:ext cx="315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«СПОРТИВНАЯ»</a:t>
            </a:r>
          </a:p>
        </p:txBody>
      </p:sp>
      <p:sp>
        <p:nvSpPr>
          <p:cNvPr id="22" name="Капля 21"/>
          <p:cNvSpPr/>
          <p:nvPr/>
        </p:nvSpPr>
        <p:spPr>
          <a:xfrm rot="11427537">
            <a:off x="6605588" y="53975"/>
            <a:ext cx="2335212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7" name="TextBox 24"/>
          <p:cNvSpPr txBox="1">
            <a:spLocks noChangeArrowheads="1"/>
          </p:cNvSpPr>
          <p:nvPr/>
        </p:nvSpPr>
        <p:spPr bwMode="auto">
          <a:xfrm rot="-2277547">
            <a:off x="6062663" y="1027113"/>
            <a:ext cx="3160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«ЭМОЦИОНАЛЬ</a:t>
            </a:r>
          </a:p>
          <a:p>
            <a:pPr algn="ctr"/>
            <a:r>
              <a:rPr lang="ru-RU" sz="2400">
                <a:latin typeface="Comic Sans MS" pitchFamily="66" charset="0"/>
              </a:rPr>
              <a:t>НАЯ»</a:t>
            </a:r>
          </a:p>
        </p:txBody>
      </p:sp>
      <p:sp>
        <p:nvSpPr>
          <p:cNvPr id="26" name="Капля 25"/>
          <p:cNvSpPr/>
          <p:nvPr/>
        </p:nvSpPr>
        <p:spPr>
          <a:xfrm rot="5036313">
            <a:off x="123825" y="9525"/>
            <a:ext cx="2333625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9" name="TextBox 26"/>
          <p:cNvSpPr txBox="1">
            <a:spLocks noChangeArrowheads="1"/>
          </p:cNvSpPr>
          <p:nvPr/>
        </p:nvSpPr>
        <p:spPr bwMode="auto">
          <a:xfrm rot="2622236">
            <a:off x="-79375" y="976313"/>
            <a:ext cx="3160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«СТОМАТОЛОГИ</a:t>
            </a:r>
          </a:p>
          <a:p>
            <a:pPr algn="ctr"/>
            <a:r>
              <a:rPr lang="ru-RU" sz="2400">
                <a:latin typeface="Comic Sans MS" pitchFamily="66" charset="0"/>
              </a:rPr>
              <a:t>ЧЕСКАЯ»</a:t>
            </a:r>
          </a:p>
        </p:txBody>
      </p:sp>
      <p:sp>
        <p:nvSpPr>
          <p:cNvPr id="48140" name="TextBox 27"/>
          <p:cNvSpPr txBox="1">
            <a:spLocks noChangeArrowheads="1"/>
          </p:cNvSpPr>
          <p:nvPr/>
        </p:nvSpPr>
        <p:spPr bwMode="auto">
          <a:xfrm>
            <a:off x="428625" y="2786063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СТРАНА           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1736" y="642918"/>
            <a:ext cx="3857652" cy="11365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Путеводитель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1143000" y="5286375"/>
            <a:ext cx="1214438" cy="1071563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357188" y="1143000"/>
            <a:ext cx="1214437" cy="1071563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7572375" y="4286250"/>
            <a:ext cx="1214438" cy="1071563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428625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СТАНЦИЯ ЭМОЦИОНАЛЬНАЯ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11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61000"/>
          </a:blip>
          <a:srcRect/>
          <a:stretch>
            <a:fillRect/>
          </a:stretch>
        </p:blipFill>
        <p:spPr bwMode="auto">
          <a:xfrm>
            <a:off x="4000496" y="2643182"/>
            <a:ext cx="1044767" cy="103186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50" y="2571750"/>
            <a:ext cx="8501063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>
            <a:off x="214313" y="4000500"/>
            <a:ext cx="2571750" cy="2500313"/>
          </a:xfrm>
          <a:prstGeom prst="teardrop">
            <a:avLst>
              <a:gd name="adj" fmla="val 12825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2398280">
            <a:off x="127000" y="4651375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«ГИГИЕНИЧЕСКАЯ»</a:t>
            </a:r>
          </a:p>
        </p:txBody>
      </p:sp>
      <p:sp>
        <p:nvSpPr>
          <p:cNvPr id="20" name="Капля 19"/>
          <p:cNvSpPr/>
          <p:nvPr/>
        </p:nvSpPr>
        <p:spPr>
          <a:xfrm rot="16200000">
            <a:off x="6449219" y="4107657"/>
            <a:ext cx="2571750" cy="2500312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2981370">
            <a:off x="6119019" y="5123656"/>
            <a:ext cx="315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«СПОРТИВНАЯ»</a:t>
            </a:r>
          </a:p>
        </p:txBody>
      </p:sp>
      <p:sp>
        <p:nvSpPr>
          <p:cNvPr id="22" name="Капля 21"/>
          <p:cNvSpPr/>
          <p:nvPr/>
        </p:nvSpPr>
        <p:spPr>
          <a:xfrm rot="11427537">
            <a:off x="6605588" y="53975"/>
            <a:ext cx="2335212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2277547">
            <a:off x="6062663" y="1027113"/>
            <a:ext cx="3160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«ЭМОЦИОНАЛЬ</a:t>
            </a:r>
          </a:p>
          <a:p>
            <a:pPr algn="ctr"/>
            <a:r>
              <a:rPr lang="ru-RU" sz="2400">
                <a:latin typeface="Comic Sans MS" pitchFamily="66" charset="0"/>
              </a:rPr>
              <a:t>НАЯ»</a:t>
            </a:r>
          </a:p>
        </p:txBody>
      </p:sp>
      <p:sp>
        <p:nvSpPr>
          <p:cNvPr id="26" name="Капля 25"/>
          <p:cNvSpPr/>
          <p:nvPr/>
        </p:nvSpPr>
        <p:spPr>
          <a:xfrm rot="5036313">
            <a:off x="123825" y="9525"/>
            <a:ext cx="2333625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2622236">
            <a:off x="-79375" y="976313"/>
            <a:ext cx="3160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«СТОМАТОЛОГИ</a:t>
            </a:r>
          </a:p>
          <a:p>
            <a:pPr algn="ctr"/>
            <a:r>
              <a:rPr lang="ru-RU" sz="2400">
                <a:latin typeface="Comic Sans MS" pitchFamily="66" charset="0"/>
              </a:rPr>
              <a:t>ЧЕСКАЯ»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8625" y="2786063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СТРАНА           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1736" y="642918"/>
            <a:ext cx="3857652" cy="11365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Путеводитель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1143000" y="5286375"/>
            <a:ext cx="1214438" cy="1071563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357188" y="1143000"/>
            <a:ext cx="1214437" cy="1071563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7572375" y="4286250"/>
            <a:ext cx="1214438" cy="1071563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7429500" y="1285875"/>
            <a:ext cx="1214438" cy="1071563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5" grpId="0"/>
      <p:bldP spid="27" grpId="0"/>
      <p:bldP spid="28" grpId="0"/>
      <p:bldP spid="23" grpId="0" animBg="1"/>
      <p:bldP spid="24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2"/>
          <p:cNvSpPr txBox="1">
            <a:spLocks noChangeArrowheads="1"/>
          </p:cNvSpPr>
          <p:nvPr/>
        </p:nvSpPr>
        <p:spPr bwMode="auto">
          <a:xfrm>
            <a:off x="428625" y="4357688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Рациональное питание</a:t>
            </a:r>
          </a:p>
        </p:txBody>
      </p:sp>
      <p:sp>
        <p:nvSpPr>
          <p:cNvPr id="51203" name="TextBox 14"/>
          <p:cNvSpPr txBox="1">
            <a:spLocks noChangeArrowheads="1"/>
          </p:cNvSpPr>
          <p:nvPr/>
        </p:nvSpPr>
        <p:spPr bwMode="auto">
          <a:xfrm>
            <a:off x="71438" y="5429250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Режим дня</a:t>
            </a: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0" y="5429250"/>
            <a:ext cx="1714500" cy="500063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8501062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500063" y="428625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Comic Sans MS" pitchFamily="66" charset="0"/>
              </a:rPr>
              <a:t>З Д О Р О В Ь 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-1571670" y="3000374"/>
            <a:ext cx="4357721" cy="500067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TextBox 17"/>
          <p:cNvSpPr txBox="1">
            <a:spLocks noChangeArrowheads="1"/>
          </p:cNvSpPr>
          <p:nvPr/>
        </p:nvSpPr>
        <p:spPr bwMode="auto">
          <a:xfrm>
            <a:off x="1428750" y="3214688"/>
            <a:ext cx="178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Движение</a:t>
            </a: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1357313" y="3214688"/>
            <a:ext cx="1714500" cy="50006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7000875" y="5857875"/>
            <a:ext cx="2071688" cy="500063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500063" y="4357688"/>
            <a:ext cx="2357437" cy="78581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V="1">
            <a:off x="-428660" y="2714621"/>
            <a:ext cx="3214712" cy="71437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3" name="TextBox 33"/>
          <p:cNvSpPr txBox="1">
            <a:spLocks noChangeArrowheads="1"/>
          </p:cNvSpPr>
          <p:nvPr/>
        </p:nvSpPr>
        <p:spPr bwMode="auto">
          <a:xfrm>
            <a:off x="7000875" y="585787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Закаливание</a:t>
            </a:r>
          </a:p>
        </p:txBody>
      </p:sp>
      <p:sp>
        <p:nvSpPr>
          <p:cNvPr id="51214" name="TextBox 34"/>
          <p:cNvSpPr txBox="1">
            <a:spLocks noChangeArrowheads="1"/>
          </p:cNvSpPr>
          <p:nvPr/>
        </p:nvSpPr>
        <p:spPr bwMode="auto">
          <a:xfrm>
            <a:off x="2857500" y="4357688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Чистота тела, жилища, продуктов питания</a:t>
            </a:r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3000375" y="4357688"/>
            <a:ext cx="3000375" cy="1143000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16" name="TextBox 36"/>
          <p:cNvSpPr txBox="1">
            <a:spLocks noChangeArrowheads="1"/>
          </p:cNvSpPr>
          <p:nvPr/>
        </p:nvSpPr>
        <p:spPr bwMode="auto">
          <a:xfrm>
            <a:off x="6143625" y="45005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Выбор одежды</a:t>
            </a:r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4857750" y="3000375"/>
            <a:ext cx="2786063" cy="785813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1714500" y="2000250"/>
            <a:ext cx="2928938" cy="928688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6143625" y="4500563"/>
            <a:ext cx="2357438" cy="50006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20" name="TextBox 40"/>
          <p:cNvSpPr txBox="1">
            <a:spLocks noChangeArrowheads="1"/>
          </p:cNvSpPr>
          <p:nvPr/>
        </p:nvSpPr>
        <p:spPr bwMode="auto">
          <a:xfrm>
            <a:off x="4929188" y="3000375"/>
            <a:ext cx="2786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Положительные эмоции</a:t>
            </a:r>
          </a:p>
        </p:txBody>
      </p:sp>
      <p:sp>
        <p:nvSpPr>
          <p:cNvPr id="51221" name="TextBox 41"/>
          <p:cNvSpPr txBox="1">
            <a:spLocks noChangeArrowheads="1"/>
          </p:cNvSpPr>
          <p:nvPr/>
        </p:nvSpPr>
        <p:spPr bwMode="auto">
          <a:xfrm>
            <a:off x="1643063" y="2071688"/>
            <a:ext cx="3000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Отказ от вредных привычек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16200000" flipV="1">
            <a:off x="6143636" y="3286124"/>
            <a:ext cx="4786346" cy="357190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9" idx="0"/>
          </p:cNvCxnSpPr>
          <p:nvPr/>
        </p:nvCxnSpPr>
        <p:spPr>
          <a:xfrm rot="16200000" flipV="1">
            <a:off x="2768185" y="1589481"/>
            <a:ext cx="714378" cy="107139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3143241" y="2643181"/>
            <a:ext cx="3000396" cy="428630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6215074" y="2071678"/>
            <a:ext cx="1785950" cy="71438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V="1">
            <a:off x="6393669" y="2750339"/>
            <a:ext cx="3429024" cy="71438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V="1">
            <a:off x="607193" y="2178834"/>
            <a:ext cx="2000263" cy="71441"/>
          </a:xfrm>
          <a:prstGeom prst="straightConnector1">
            <a:avLst/>
          </a:prstGeom>
          <a:ln w="15875">
            <a:headEnd type="stealth" w="lg" len="lg"/>
            <a:tailEnd type="oval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11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61000"/>
          </a:blip>
          <a:srcRect/>
          <a:stretch>
            <a:fillRect/>
          </a:stretch>
        </p:blipFill>
        <p:spPr bwMode="auto">
          <a:xfrm>
            <a:off x="4000496" y="2643182"/>
            <a:ext cx="1044767" cy="103186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50" y="2571750"/>
            <a:ext cx="8501063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>
            <a:off x="214313" y="4000500"/>
            <a:ext cx="2571750" cy="2500313"/>
          </a:xfrm>
          <a:prstGeom prst="teardrop">
            <a:avLst>
              <a:gd name="adj" fmla="val 12825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18"/>
          <p:cNvSpPr txBox="1">
            <a:spLocks noChangeArrowheads="1"/>
          </p:cNvSpPr>
          <p:nvPr/>
        </p:nvSpPr>
        <p:spPr bwMode="auto">
          <a:xfrm rot="-2398280">
            <a:off x="127000" y="4651375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«ГИГИЕНИЧЕСКАЯ»</a:t>
            </a:r>
          </a:p>
        </p:txBody>
      </p:sp>
      <p:sp>
        <p:nvSpPr>
          <p:cNvPr id="20" name="Капля 19"/>
          <p:cNvSpPr/>
          <p:nvPr/>
        </p:nvSpPr>
        <p:spPr>
          <a:xfrm rot="16200000">
            <a:off x="6449219" y="4107657"/>
            <a:ext cx="2571750" cy="2500312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20"/>
          <p:cNvSpPr txBox="1">
            <a:spLocks noChangeArrowheads="1"/>
          </p:cNvSpPr>
          <p:nvPr/>
        </p:nvSpPr>
        <p:spPr bwMode="auto">
          <a:xfrm rot="2981370">
            <a:off x="6119019" y="5123656"/>
            <a:ext cx="315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«СПОРТИВНАЯ»</a:t>
            </a:r>
          </a:p>
        </p:txBody>
      </p:sp>
      <p:sp>
        <p:nvSpPr>
          <p:cNvPr id="22" name="Капля 21"/>
          <p:cNvSpPr/>
          <p:nvPr/>
        </p:nvSpPr>
        <p:spPr>
          <a:xfrm rot="11427537">
            <a:off x="6605588" y="53975"/>
            <a:ext cx="2335212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7" name="TextBox 24"/>
          <p:cNvSpPr txBox="1">
            <a:spLocks noChangeArrowheads="1"/>
          </p:cNvSpPr>
          <p:nvPr/>
        </p:nvSpPr>
        <p:spPr bwMode="auto">
          <a:xfrm rot="-2277547">
            <a:off x="6062663" y="1098550"/>
            <a:ext cx="3160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«ЭМОЦИОНАЛЬ</a:t>
            </a:r>
          </a:p>
          <a:p>
            <a:pPr algn="ctr"/>
            <a:r>
              <a:rPr lang="ru-RU" sz="2400">
                <a:latin typeface="Comic Sans MS" pitchFamily="66" charset="0"/>
              </a:rPr>
              <a:t>НАЯ»</a:t>
            </a:r>
          </a:p>
        </p:txBody>
      </p:sp>
      <p:sp>
        <p:nvSpPr>
          <p:cNvPr id="26" name="Капля 25"/>
          <p:cNvSpPr/>
          <p:nvPr/>
        </p:nvSpPr>
        <p:spPr>
          <a:xfrm rot="5036313">
            <a:off x="123825" y="9525"/>
            <a:ext cx="2333625" cy="2460625"/>
          </a:xfrm>
          <a:prstGeom prst="teardrop">
            <a:avLst>
              <a:gd name="adj" fmla="val 1322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9" name="TextBox 26"/>
          <p:cNvSpPr txBox="1">
            <a:spLocks noChangeArrowheads="1"/>
          </p:cNvSpPr>
          <p:nvPr/>
        </p:nvSpPr>
        <p:spPr bwMode="auto">
          <a:xfrm rot="2622236">
            <a:off x="-79375" y="976313"/>
            <a:ext cx="3160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«СТОМАТОЛОГИ</a:t>
            </a:r>
          </a:p>
          <a:p>
            <a:pPr algn="ctr"/>
            <a:r>
              <a:rPr lang="ru-RU" sz="2400">
                <a:latin typeface="Comic Sans MS" pitchFamily="66" charset="0"/>
              </a:rPr>
              <a:t>ЧЕСКАЯ»</a:t>
            </a:r>
          </a:p>
        </p:txBody>
      </p:sp>
      <p:sp>
        <p:nvSpPr>
          <p:cNvPr id="17420" name="TextBox 27"/>
          <p:cNvSpPr txBox="1">
            <a:spLocks noChangeArrowheads="1"/>
          </p:cNvSpPr>
          <p:nvPr/>
        </p:nvSpPr>
        <p:spPr bwMode="auto">
          <a:xfrm>
            <a:off x="428625" y="2786063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СТРАНА           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1736" y="642918"/>
            <a:ext cx="3857652" cy="11365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Путеводитель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3786188" y="4214813"/>
            <a:ext cx="1643062" cy="1785937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214313"/>
            <a:ext cx="8358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СТАНЦИЯ ГИГИЕНИЧЕСКАЯ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1214438"/>
            <a:ext cx="8358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«ГИГИЕЯ- БОГИНЯ ЗДОРОВЬЯ»</a:t>
            </a:r>
          </a:p>
          <a:p>
            <a:pPr algn="ctr"/>
            <a:endParaRPr lang="ru-RU" sz="4000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4000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«ГИГИЕНА- НАУКА О ТОМ, КАК СОХРАНИТЬ ЗДОРОВЬЕ»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Photos\3176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77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Дом\Рабочий стол\Photos\239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725" y="3000375"/>
            <a:ext cx="51212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Дом\Рабочий стол\Photos\039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975" y="0"/>
            <a:ext cx="57880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Дом\Рабочий стол\Photos\2000c3d4ec88d097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1488"/>
            <a:ext cx="5000625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Дом\Рабочий стол\Photos\photo_2008_12_9_7_4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8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Дом\Рабочий стол\Photos\img--i-17673-w-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2803525"/>
            <a:ext cx="5405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Дом\Рабочий стол\Photos\08267a33ffe0436d0147abfa2455ffd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0"/>
            <a:ext cx="44831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ом\Рабочий стол\Photos\1176680857_1176123004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62388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Дом\Рабочий стол\Photos\1176680857_117612300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14563"/>
            <a:ext cx="5715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232</Words>
  <PresentationFormat>Экран (4:3)</PresentationFormat>
  <Paragraphs>79</Paragraphs>
  <Slides>34</Slides>
  <Notes>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  <vt:variant>
        <vt:lpstr>Произвольные показы</vt:lpstr>
      </vt:variant>
      <vt:variant>
        <vt:i4>1</vt:i4>
      </vt:variant>
    </vt:vector>
  </HeadingPairs>
  <TitlesOfParts>
    <vt:vector size="40" baseType="lpstr">
      <vt:lpstr>Arial</vt:lpstr>
      <vt:lpstr>Calibri</vt:lpstr>
      <vt:lpstr>Comic Sans MS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Путешествие в страну Здоровья</dc:subject>
  <dc:creator>Кострова Т.М.</dc:creator>
  <cp:lastModifiedBy>Ivan</cp:lastModifiedBy>
  <cp:revision>55</cp:revision>
  <dcterms:modified xsi:type="dcterms:W3CDTF">2015-09-19T12:37:08Z</dcterms:modified>
</cp:coreProperties>
</file>