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2" r:id="rId3"/>
    <p:sldMasterId id="2147483744" r:id="rId4"/>
    <p:sldMasterId id="2147483792" r:id="rId5"/>
    <p:sldMasterId id="2147483828" r:id="rId6"/>
  </p:sldMasterIdLst>
  <p:sldIdLst>
    <p:sldId id="257" r:id="rId7"/>
    <p:sldId id="259" r:id="rId8"/>
    <p:sldId id="260" r:id="rId9"/>
    <p:sldId id="262" r:id="rId10"/>
    <p:sldId id="263" r:id="rId11"/>
    <p:sldId id="264" r:id="rId12"/>
    <p:sldId id="265" r:id="rId13"/>
    <p:sldId id="261" r:id="rId14"/>
    <p:sldId id="258" r:id="rId15"/>
    <p:sldId id="266" r:id="rId16"/>
    <p:sldId id="267" r:id="rId17"/>
    <p:sldId id="268" r:id="rId18"/>
    <p:sldId id="271" r:id="rId19"/>
    <p:sldId id="269" r:id="rId20"/>
    <p:sldId id="270" r:id="rId21"/>
    <p:sldId id="273" r:id="rId22"/>
    <p:sldId id="27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CA858D-63BD-40E0-84CB-21D885407FA2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7D8957-CC01-4E3F-958E-7EBECC5B3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3935" y="3212976"/>
            <a:ext cx="74023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БАТЫРОВ </a:t>
            </a:r>
            <a:b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САМАТ МАРАТОВИЧ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ьфира\Documents\УЧЕНИК ГОДА 2014\SANY0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400" y="-1"/>
            <a:ext cx="6604462" cy="49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640960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УЧИТЕЛЬНИЦА – ПЕРВАЯ МОЯ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484785"/>
            <a:ext cx="7315200" cy="482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льфира\Documents\УЧЕНИК ГОДА 2014\Самат фото\SDC145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08" y="1124744"/>
            <a:ext cx="856895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86409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ЛЮБЛЮ УЧИТЬСЯ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УЧЕНИК ГОДА 2014\Самат фото\SDC145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33990"/>
            <a:ext cx="4752528" cy="3564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ьфира\Documents\УЧЕНИК ГОДА 2014\Самат фото\SDC145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961" y="116632"/>
            <a:ext cx="4415099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льфира\Documents\УЧЕНИК ГОДА 2014\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504" y="3517430"/>
            <a:ext cx="4374608" cy="32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УЧЕНИК ГОДА 2014\P10702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4425"/>
            <a:ext cx="4644007" cy="34830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Альфира\Documents\УЧЕНИК ГОДА 2014\SANY00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775927"/>
            <a:ext cx="4135804" cy="3101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" name="Picture 4" descr="C:\Users\Альфира\Documents\УЧЕНИК ГОДА 2014\SANY0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" y="1268760"/>
            <a:ext cx="4008172" cy="3131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Что мне снег, что мне зной,</a:t>
            </a:r>
            <a:br>
              <a:rPr lang="ru-RU" dirty="0" smtClean="0"/>
            </a:br>
            <a:r>
              <a:rPr lang="ru-RU" dirty="0" smtClean="0"/>
              <a:t>Когда мои друзья со мной</a:t>
            </a:r>
            <a:endParaRPr lang="ru-RU" dirty="0"/>
          </a:p>
        </p:txBody>
      </p:sp>
      <p:pic>
        <p:nvPicPr>
          <p:cNvPr id="2050" name="Picture 2" descr="E:\УЧЕНИК ГОДА 2014\SANY0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6895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УЧЕНИК ГОДА 2014\SANY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3" y="0"/>
            <a:ext cx="422322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 descr="E:\УЧЕНИК ГОДА 2014\SANY0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23" y="-1"/>
            <a:ext cx="4379977" cy="3284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8" name="Picture 4" descr="E:\УЧЕНИК ГОДА 2014\SANY00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9" y="3502696"/>
            <a:ext cx="4379978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49" name="Picture 5" descr="E:\УЧЕНИК ГОДА 2014\SANY00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23" y="3573016"/>
            <a:ext cx="4379978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50" name="Picture 6" descr="E:\УЧЕНИК ГОДА 2014\Самат фото\SDC129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421" y="1340768"/>
            <a:ext cx="4898795" cy="367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337" y="5921896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МОИ УВЛЕЧЕНИЯ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E:\УЧЕНИК ГОДА 2014\P10609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84368" cy="59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19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ТАНЦЫ, ТАНЦЫ…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3" name="Picture 3" descr="E:\УЧЕНИК ГОДА 2014\SANY00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6" y="3552551"/>
            <a:ext cx="4273632" cy="330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УЧЕНИК ГОДА 2014\Самат фото\SDC159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602" y="3212976"/>
            <a:ext cx="4726399" cy="35727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2" descr="E:\УЧЕНИК ГОДА 2014\P10609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" y="980728"/>
            <a:ext cx="4273633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 descr="E:\УЧЕНИК ГОДА 2014\SANY00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602" y="980728"/>
            <a:ext cx="472639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597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Я - АРТИСТ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УЧЕНИК ГОДА 2014\SDC152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4143372" cy="2928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E:\УЧЕНИК ГОДА 2014\SDC158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589734"/>
            <a:ext cx="4857752" cy="3268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E:\УЧЕНИК ГОДА 2014\SDC151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4071934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E:\УЧЕНИК ГОДА 2014\SDC142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-1"/>
            <a:ext cx="4929190" cy="3536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842"/>
            <a:ext cx="83058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УКРЕПЛЯЮ ЗДОРОВЬЕ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УЧЕНИК ГОДА 2014\SDC159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4000528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E:\УЧЕНИК ГОДА 2014\SDC153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643315"/>
            <a:ext cx="4286247" cy="3214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E:\УЧЕНИК ГОДА 2014\SANY00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911206"/>
            <a:ext cx="3929058" cy="2946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 descr="E:\УЧЕНИК ГОДА 2014\SDC158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027" y="928670"/>
            <a:ext cx="4071934" cy="30539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E:\УЧЕНИК ГОДА 2014\SANY00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464496" cy="3567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А БОЛЬШЕ ВСЕГО НА СВЕТЕ Я ЛЮБЛЮ 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ДАРИТЬ                                                  ПОДАРКИ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УЧЕНИК ГОДА 2014\SDC159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16" y="620688"/>
            <a:ext cx="8424936" cy="61833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0495" y="260648"/>
            <a:ext cx="4693505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САМАТ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</a:t>
            </a:r>
          </a:p>
          <a:p>
            <a:pPr algn="ctr"/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Альфира\Documents\УЧЕНИК ГОДА 2014\11547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99" y="260649"/>
            <a:ext cx="4289667" cy="63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64365" y="5157192"/>
            <a:ext cx="3924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ПРАВИТЕЛЬ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3818" y="1556792"/>
            <a:ext cx="280301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переводе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арабского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означает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9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4958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13 декабря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гороскопу – стрелец.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Стрельцы любят учиться.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Вот и я таков.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0"/>
            <a:ext cx="44958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2004 год –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год Обезьяны.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Наверное, поэтому я такой подвижный и озорной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9692" y="33265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Альфира\Documents\УЧЕНИК ГОДА 2014\12_strele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06" y="2492896"/>
            <a:ext cx="43461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ьфира\Documents\УЧЕНИК ГОДА 2014\2253575e3bb22b6c54c32e387692510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2492896"/>
            <a:ext cx="430261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0421">
        <p:checker/>
      </p:transition>
    </mc:Choice>
    <mc:Fallback xmlns="">
      <p:transition spd="slow" advClick="0" advTm="1042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6672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МОИ   РОДИТЕЛИ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Альфира\Documents\УЧЕНИК ГОДА 2014\Самат фото\SDC130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830" y="1591952"/>
            <a:ext cx="9175830" cy="52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ЛЮБИМАЯ СЕСТРЕНКА </a:t>
            </a:r>
            <a:endParaRPr lang="ru-RU" dirty="0"/>
          </a:p>
        </p:txBody>
      </p:sp>
      <p:pic>
        <p:nvPicPr>
          <p:cNvPr id="4098" name="Picture 2" descr="C:\Users\Альфира\Documents\УЧЕНИК ГОДА 2014\Самат фото\SDC159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8092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254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МЫ ВСЕГДА ВМЕСТЕ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льфира\Documents\УЧЕНИК ГОДА 2014\Самат фото\SDC159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371" y="1143254"/>
            <a:ext cx="3719736" cy="2789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 descr="C:\Users\Альфира\Documents\УЧЕНИК ГОДА 2014\Самат фото\SDC15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941313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ьфира\Documents\УЧЕНИК ГОДА 2014\Самат фото\SDC157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90" y="3950459"/>
            <a:ext cx="3839726" cy="2879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льфира\Documents\УЧЕНИК ГОДА 2014\Самат фото\SDC159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718" y="35799"/>
            <a:ext cx="2866564" cy="3822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6" name="Picture 6" descr="C:\Users\Альфира\Documents\УЧЕНИК ГОДА 2014\Самат фото\SDC159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048" y="1412776"/>
            <a:ext cx="5077992" cy="38084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</a:rPr>
              <a:t>КОНКУРСЕ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«СУПЕР – НЕВЕСТКА - 2014»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участвовали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БАБУЛЯ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Альфира\Documents\УЧЕНИК ГОДА 2014\SANY0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132856"/>
            <a:ext cx="442798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ьфира\Documents\УЧЕНИК ГОДА 2014\SANY00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484" y="2132856"/>
            <a:ext cx="449999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11001">
        <p:checker/>
      </p:transition>
    </mc:Choice>
    <mc:Fallback xmlns="">
      <p:transition spd="slow" advClick="0" advTm="1100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1253" y="188640"/>
            <a:ext cx="821789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ШКОЛА, ШКОЛА, </a:t>
            </a:r>
          </a:p>
          <a:p>
            <a:pPr algn="ctr"/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 НАЧАЛО ВСЕХ НАЧАЛ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9265">
        <p:checker/>
      </p:transition>
    </mc:Choice>
    <mc:Fallback xmlns="">
      <p:transition spd="slow" advClick="0" advTm="926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184" y="188641"/>
            <a:ext cx="73152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ПЕРВЫЙ РАЗ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В ПЕРВЫЙ КЛАСС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ьфира\Documents\УЧЕНИК ГОДА 2014\SANY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268761"/>
            <a:ext cx="871296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730</TotalTime>
  <Words>100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Перспектива</vt:lpstr>
      <vt:lpstr>Воздушный поток</vt:lpstr>
      <vt:lpstr>1_Воздушный поток</vt:lpstr>
      <vt:lpstr>Апекс</vt:lpstr>
      <vt:lpstr>Углы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ВСЕГДА ВМЕСТЕ</vt:lpstr>
      <vt:lpstr>В КОНКУРСЕ «СУПЕР – НЕВЕСТКА - 2014» участвовали </vt:lpstr>
      <vt:lpstr>Презентация PowerPoint</vt:lpstr>
      <vt:lpstr>ПЕРВЫЙ РАЗ                       В ПЕРВЫЙ КЛАСС</vt:lpstr>
      <vt:lpstr>УЧИТЕЛЬНИЦА – ПЕРВАЯ МОЯ</vt:lpstr>
      <vt:lpstr>ЛЮБЛЮ УЧИТЬСЯ</vt:lpstr>
      <vt:lpstr>Что мне снег, что мне зной, Когда мои друзья со мной</vt:lpstr>
      <vt:lpstr>Презентация PowerPoint</vt:lpstr>
      <vt:lpstr>МОИ УВЛЕЧЕНИЯ</vt:lpstr>
      <vt:lpstr>ТАНЦЫ, ТАНЦЫ…</vt:lpstr>
      <vt:lpstr>Я - АРТИСТ</vt:lpstr>
      <vt:lpstr>УКРЕПЛЯЮ ЗДОРОВЬЕ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Альфира</dc:creator>
  <cp:lastModifiedBy>Альфира</cp:lastModifiedBy>
  <cp:revision>75</cp:revision>
  <dcterms:created xsi:type="dcterms:W3CDTF">2014-03-27T11:11:59Z</dcterms:created>
  <dcterms:modified xsi:type="dcterms:W3CDTF">2015-06-14T09:53:36Z</dcterms:modified>
</cp:coreProperties>
</file>