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1" autoAdjust="0"/>
  </p:normalViewPr>
  <p:slideViewPr>
    <p:cSldViewPr>
      <p:cViewPr varScale="1">
        <p:scale>
          <a:sx n="75" d="100"/>
          <a:sy n="75" d="100"/>
        </p:scale>
        <p:origin x="-10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4BDB6-5A98-4F86-BBC5-68DA4B9F08DB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D3DBCF-8FEE-4CC5-9AC2-34885CD71A1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25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Закрепление</a:t>
            </a:r>
            <a:r>
              <a:rPr lang="ru-RU" baseline="0" dirty="0" smtClean="0"/>
              <a:t> написания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3DBCF-8FEE-4CC5-9AC2-34885CD71A1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1737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38AD-3323-475A-8395-DDED7E41458E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78F2-185E-4BA5-ABA2-76C002D9D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38AD-3323-475A-8395-DDED7E41458E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78F2-185E-4BA5-ABA2-76C002D9D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38AD-3323-475A-8395-DDED7E41458E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78F2-185E-4BA5-ABA2-76C002D9D8A5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38AD-3323-475A-8395-DDED7E41458E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78F2-185E-4BA5-ABA2-76C002D9D8A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38AD-3323-475A-8395-DDED7E41458E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78F2-185E-4BA5-ABA2-76C002D9D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38AD-3323-475A-8395-DDED7E41458E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78F2-185E-4BA5-ABA2-76C002D9D8A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38AD-3323-475A-8395-DDED7E41458E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78F2-185E-4BA5-ABA2-76C002D9D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38AD-3323-475A-8395-DDED7E41458E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78F2-185E-4BA5-ABA2-76C002D9D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38AD-3323-475A-8395-DDED7E41458E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78F2-185E-4BA5-ABA2-76C002D9D8A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38AD-3323-475A-8395-DDED7E41458E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78F2-185E-4BA5-ABA2-76C002D9D8A5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538AD-3323-475A-8395-DDED7E41458E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D378F2-185E-4BA5-ABA2-76C002D9D8A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36538AD-3323-475A-8395-DDED7E41458E}" type="datetimeFigureOut">
              <a:rPr lang="ru-RU" smtClean="0"/>
              <a:t>28.10.2014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4D378F2-185E-4BA5-ABA2-76C002D9D8A5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14264" y="1543745"/>
            <a:ext cx="7848872" cy="201622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Буква Я в начале слова. Закрепление</a:t>
            </a:r>
          </a:p>
          <a:p>
            <a:pPr algn="ctr"/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аписания букв А, а, Я. я.</a:t>
            </a:r>
            <a:endParaRPr lang="ru-RU" sz="3200" b="1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331640" y="4005064"/>
            <a:ext cx="6624736" cy="172819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331640" y="4005064"/>
            <a:ext cx="6624736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Учитель начальных классов МБОУ  СОШ №5 г. Одинцово </a:t>
            </a:r>
          </a:p>
          <a:p>
            <a:pPr algn="ctr"/>
            <a:r>
              <a:rPr lang="ru-RU" sz="32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Резняк</a:t>
            </a:r>
            <a:r>
              <a:rPr lang="ru-RU" sz="32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И. Т. 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563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/>
              <a:t>Запомним слова</a:t>
            </a:r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99592" y="2708920"/>
            <a:ext cx="7344816" cy="338437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C:\Users\Школа №5\Desktop\картинки к уроку\img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708920"/>
            <a:ext cx="4536503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11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08920"/>
            <a:ext cx="5328592" cy="37783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576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2372" y="1627683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5828" y="332656"/>
            <a:ext cx="8352928" cy="10801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Загадка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332656"/>
            <a:ext cx="822949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5400" b="1" i="1" cap="none" spc="0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9260" y="1628800"/>
            <a:ext cx="8229496" cy="45365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i="1" dirty="0" smtClean="0">
                <a:solidFill>
                  <a:schemeClr val="accent1"/>
                </a:solidFill>
              </a:rPr>
              <a:t>Сто один брат</a:t>
            </a:r>
          </a:p>
          <a:p>
            <a:pPr algn="ctr"/>
            <a:r>
              <a:rPr lang="ru-RU" sz="3200" b="1" i="1" dirty="0" smtClean="0">
                <a:solidFill>
                  <a:schemeClr val="accent1"/>
                </a:solidFill>
              </a:rPr>
              <a:t>Все в один ряд</a:t>
            </a:r>
          </a:p>
          <a:p>
            <a:pPr algn="ctr"/>
            <a:r>
              <a:rPr lang="ru-RU" sz="3200" b="1" i="1" dirty="0" smtClean="0">
                <a:solidFill>
                  <a:schemeClr val="accent1"/>
                </a:solidFill>
              </a:rPr>
              <a:t>Связаны стоят</a:t>
            </a:r>
            <a:endParaRPr lang="ru-RU" sz="3200" b="1" i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16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51520" y="692696"/>
            <a:ext cx="8424936" cy="540060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1"/>
              </a:solidFill>
            </a:endParaRPr>
          </a:p>
        </p:txBody>
      </p:sp>
      <p:pic>
        <p:nvPicPr>
          <p:cNvPr id="1026" name="Picture 2" descr="C:\Users\Школа №5\Desktop\картинки к уроку\img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222" y="1556792"/>
            <a:ext cx="5040560" cy="3888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1649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7624" y="1052736"/>
            <a:ext cx="7200800" cy="48965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Users\Школа №5\Desktop\картинки к уроку\loshad-s-telegoi-gruzhennoi-tukami-sena-0001932352-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340768"/>
            <a:ext cx="5760640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34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Это что там, в дымке тает,	</a:t>
            </a:r>
            <a:endParaRPr lang="ru-RU" sz="2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Птицей по волнам летает?</a:t>
            </a:r>
            <a:endParaRPr lang="ru-RU" sz="2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Паруса меняет вахта,</a:t>
            </a:r>
            <a:endParaRPr lang="ru-RU" sz="2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Держит нос по ветру.</a:t>
            </a:r>
            <a:endParaRPr lang="ru-RU" sz="2000" dirty="0">
              <a:latin typeface="Times New Roman"/>
              <a:ea typeface="Times New Roman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958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132856"/>
            <a:ext cx="5904656" cy="424847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99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Когда нужен -</a:t>
            </a:r>
            <a:endParaRPr lang="ru-RU" sz="2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В реку бросают,</a:t>
            </a:r>
            <a:endParaRPr lang="ru-RU" sz="2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А когда не нужен -</a:t>
            </a:r>
            <a:endParaRPr lang="ru-RU" sz="2000" dirty="0">
              <a:latin typeface="Times New Roman"/>
              <a:ea typeface="Times New Roman"/>
            </a:endParaRPr>
          </a:p>
          <a:p>
            <a:pPr algn="ctr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Наверх поднимают.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Загадка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9104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276872"/>
            <a:ext cx="4176464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138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Я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ша               Емеля               </a:t>
            </a:r>
          </a:p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семя              Ляля</a:t>
            </a:r>
          </a:p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Я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блоко          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я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ма</a:t>
            </a:r>
          </a:p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Оля                Леня</a:t>
            </a:r>
          </a:p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Я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зык              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я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года     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 с буквой «Я»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26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204</TotalTime>
  <Words>88</Words>
  <Application>Microsoft Office PowerPoint</Application>
  <PresentationFormat>Экран (4:3)</PresentationFormat>
  <Paragraphs>27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Загадка</vt:lpstr>
      <vt:lpstr>Презентация PowerPoint</vt:lpstr>
      <vt:lpstr>Загадка</vt:lpstr>
      <vt:lpstr>Презентация PowerPoint</vt:lpstr>
      <vt:lpstr>Слова с буквой «Я»</vt:lpstr>
      <vt:lpstr>Запомним слова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Школа №5</dc:creator>
  <cp:lastModifiedBy>Школа №5</cp:lastModifiedBy>
  <cp:revision>15</cp:revision>
  <dcterms:created xsi:type="dcterms:W3CDTF">2014-10-27T05:45:20Z</dcterms:created>
  <dcterms:modified xsi:type="dcterms:W3CDTF">2014-10-28T07:39:47Z</dcterms:modified>
</cp:coreProperties>
</file>