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72" r:id="rId5"/>
    <p:sldId id="259" r:id="rId6"/>
    <p:sldId id="271" r:id="rId7"/>
    <p:sldId id="266" r:id="rId8"/>
    <p:sldId id="263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FF3300"/>
    <a:srgbClr val="FF0066"/>
    <a:srgbClr val="6600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919D-3E78-4A8E-8E20-B0F50263185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7469-2DE6-46AA-9151-86EB67A6D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0FED-6C0D-433D-829C-0B23431AC89D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0025-2A36-4783-BB8C-BB4CD0266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7060-43C7-4BE4-8BD4-91C8A8271ECA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C3D4-6D22-4EA8-8A67-DE508E62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96AD-2B16-4D7F-BF77-AE5B6226AF2E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BD6D-48E5-4D97-ABAC-B08BBBEE2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415D-3B58-4954-8516-956F2AAFABC0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0D05-0190-430C-9DD5-03872C7CF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0D6C-2D58-4194-AFB9-7588C5129A25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BC8C-D62F-419F-BAAC-457896E7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4953-BB41-408B-B590-2AE1D7F15B7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7359-CA13-4350-8436-EC1756130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0E54-9FD4-4092-9E7A-9904E005B7A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3E94-357C-4A12-8EA6-CA0D6FD32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AAAE-6301-4D15-BC60-FB0CFFF2CEFB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9BE6-FBFB-41A0-B759-77074D4FE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0760-45A8-4610-8159-7A189861BEB8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EBA2-A84E-4D73-A923-0B2821C0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9676-BB05-4967-882F-4E4BFA7C4A85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8F32-DB02-4F66-B71F-98EF1850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71A59-339F-4DF8-B8DC-EB8582B1491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F18171-3F6A-49D2-A116-DD0423A1C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2;%20&#1084;&#1086;&#1083;&#1086;&#1095;&#1085;&#1099;&#1084;%20&#1088;&#1077;&#1082;&#1072;&#1084;%20&#1080;%20&#1082;&#1080;&#1089;&#1077;&#1083;&#1100;&#1085;&#1099;&#1084;%20&#1073;&#1077;&#1088;&#1077;&#1075;&#1072;&#1084;\&#1089;&#1084;&#1089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2;&#1086;&#1080;%20&#1076;&#1086;&#1082;&#1091;&#1084;&#1077;&#1085;&#1090;&#1099;\&#1050;&#1086;&#1087;&#1080;&#1103;%20&#1055;&#1091;&#1090;&#1077;&#1096;&#1077;&#1089;&#1090;&#1074;&#1080;&#1077;%20&#1082;%20&#1084;&#1086;&#1083;&#1086;&#1095;&#1085;&#1099;&#1084;%20&#1088;&#1077;&#1082;&#1072;&#1084;%20&#1080;%20&#1082;&#1080;&#1089;&#1077;&#1083;&#1100;&#1085;&#1099;&#1084;%20&#1073;&#1077;&#1088;&#1077;&#1075;&#1072;&#1084;\&#1092;&#1077;&#1088;&#1084;&#1072;%201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2;%20&#1084;&#1086;&#1083;&#1086;&#1095;&#1085;&#1099;&#1084;%20&#1088;&#1077;&#1082;&#1072;&#1084;%20&#1080;%20&#1082;&#1080;&#1089;&#1077;&#1083;&#1100;&#1085;&#1099;&#1084;%20&#1073;&#1077;&#1088;&#1077;&#1075;&#1072;&#1084;\&#1048;&#1079;_&#1052;&#1091;&#1083;&#1100;&#1090;&#1092;&#1080;&#1083;&#1100;&#1084;&#1072;-&#1050;&#1072;&#1085;&#1080;&#1082;&#1091;&#1083;&#1099;_&#1074;_&#1055;&#1088;&#1086;&#1089;&#1090;&#1086;&#1082;&#1074;&#1072;&#1096;&#1080;&#1085;&#1086;(Mobilaz.Net).mid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00200" y="32766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«Путешествие к молочным рекам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 кисельным берегам»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85800" y="1447800"/>
            <a:ext cx="8305800" cy="1096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Внеклассное занятие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57200" y="533400"/>
            <a:ext cx="5638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3. «Козлятушки, ребятушки!</a:t>
            </a:r>
          </a:p>
          <a:p>
            <a:r>
              <a:rPr lang="ru-RU" sz="2800" b="1">
                <a:latin typeface="Calibri" pitchFamily="34" charset="0"/>
              </a:rPr>
              <a:t>Отопритеся, отворитеся!</a:t>
            </a:r>
          </a:p>
          <a:p>
            <a:r>
              <a:rPr lang="ru-RU" sz="2800" b="1">
                <a:latin typeface="Calibri" pitchFamily="34" charset="0"/>
              </a:rPr>
              <a:t>Ваша мать пришла –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молока</a:t>
            </a:r>
            <a:r>
              <a:rPr lang="ru-RU" sz="2800" b="1">
                <a:latin typeface="Calibri" pitchFamily="34" charset="0"/>
              </a:rPr>
              <a:t> принесла.</a:t>
            </a:r>
          </a:p>
          <a:p>
            <a:r>
              <a:rPr lang="ru-RU" sz="2800" b="1">
                <a:latin typeface="Calibri" pitchFamily="34" charset="0"/>
              </a:rPr>
              <a:t>Бежит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молоко</a:t>
            </a:r>
            <a:r>
              <a:rPr lang="ru-RU" sz="2800" b="1">
                <a:latin typeface="Calibri" pitchFamily="34" charset="0"/>
              </a:rPr>
              <a:t> по вымечку,</a:t>
            </a:r>
          </a:p>
          <a:p>
            <a:r>
              <a:rPr lang="ru-RU" sz="2800" b="1">
                <a:latin typeface="Calibri" pitchFamily="34" charset="0"/>
              </a:rPr>
              <a:t>Из вымечка – </a:t>
            </a:r>
          </a:p>
          <a:p>
            <a:r>
              <a:rPr lang="ru-RU" sz="2800" b="1">
                <a:latin typeface="Calibri" pitchFamily="34" charset="0"/>
              </a:rPr>
              <a:t>по копытечку,</a:t>
            </a:r>
          </a:p>
          <a:p>
            <a:r>
              <a:rPr lang="ru-RU" sz="2800" b="1">
                <a:latin typeface="Calibri" pitchFamily="34" charset="0"/>
              </a:rPr>
              <a:t>Из копытечка – </a:t>
            </a:r>
          </a:p>
          <a:p>
            <a:r>
              <a:rPr lang="ru-RU" sz="2800" b="1">
                <a:latin typeface="Calibri" pitchFamily="34" charset="0"/>
              </a:rPr>
              <a:t>во сыру землю!»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5800" y="5410200"/>
            <a:ext cx="350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«Волк и семеро козлят»</a:t>
            </a:r>
          </a:p>
        </p:txBody>
      </p:sp>
      <p:pic>
        <p:nvPicPr>
          <p:cNvPr id="4" name="Рисунок 3" descr="19865460004c2643cce821f990e13b3d7545b577c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133600"/>
            <a:ext cx="3744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m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7145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ot-matroskin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098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2154238"/>
            <a:ext cx="7772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i="1">
                <a:cs typeface="Times New Roman" pitchFamily="18" charset="0"/>
              </a:rPr>
              <a:t>Здравствуйте, ребята!</a:t>
            </a:r>
            <a:endParaRPr lang="ru-RU" sz="2800"/>
          </a:p>
          <a:p>
            <a:pPr algn="ctr" eaLnBrk="0" hangingPunct="0"/>
            <a:r>
              <a:rPr lang="ru-RU" sz="2800" i="1">
                <a:cs typeface="Times New Roman" pitchFamily="18" charset="0"/>
              </a:rPr>
              <a:t>Я очень хотел прийти сегодня к вам в гости, но заболел: болят зубы, ноют лапы, слабость во всём теле. Не могли бы вы прислать мне лекарство. Буду ждать!</a:t>
            </a:r>
          </a:p>
          <a:p>
            <a:pPr algn="ctr" eaLnBrk="0" hangingPunct="0"/>
            <a:endParaRPr lang="ru-RU" sz="2800"/>
          </a:p>
          <a:p>
            <a:pPr algn="ctr" eaLnBrk="0" hangingPunct="0"/>
            <a:r>
              <a:rPr lang="ru-RU" sz="2800" i="1">
                <a:cs typeface="Times New Roman" pitchFamily="18" charset="0"/>
              </a:rPr>
              <a:t>Ваш кот Матроскин (фамилия такая!)</a:t>
            </a:r>
            <a:endParaRPr lang="ru-RU" sz="2800"/>
          </a:p>
        </p:txBody>
      </p:sp>
      <p:pic>
        <p:nvPicPr>
          <p:cNvPr id="9" name="см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4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Путешествие на ферму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ферма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14400" y="914400"/>
            <a:ext cx="7696200" cy="5772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moloko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2195" y="1981200"/>
            <a:ext cx="692176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год человек выпивает </a:t>
            </a:r>
          </a:p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около 260 литров молока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581400"/>
            <a:ext cx="71619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1 040 стаканов молока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741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62600" y="1828800"/>
            <a:ext cx="15151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1981200"/>
            <a:ext cx="154696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белки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2514600"/>
            <a:ext cx="23477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углеводы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3200400"/>
            <a:ext cx="255871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витамины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А,В,С,</a:t>
            </a:r>
            <a:r>
              <a:rPr lang="en-US" sz="4000" b="1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</a:t>
            </a:r>
            <a:endParaRPr lang="ru-RU" sz="4000" b="1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9200" y="3810000"/>
            <a:ext cx="21113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кальций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4267200"/>
            <a:ext cx="1957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фосфор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800600"/>
            <a:ext cx="18659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железо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1000" y="5562600"/>
            <a:ext cx="1050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йод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05400" y="5029200"/>
            <a:ext cx="13179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цинк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5941" y="0"/>
            <a:ext cx="483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Состав молока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19600" y="3200400"/>
            <a:ext cx="155670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277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0938" y="990600"/>
            <a:ext cx="70469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_Мультфильма-Каникулы_в_Простоквашино(Mobilaz.Net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4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6858000" cy="3886200"/>
          </a:xfrm>
        </p:spPr>
        <p:txBody>
          <a:bodyPr rtlCol="0">
            <a:normAutofit fontScale="92500" lnSpcReduction="20000"/>
          </a:bodyPr>
          <a:lstStyle/>
          <a:p>
            <a:pPr lvl="1"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МОЛОКО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 Полезно для укрепления зубов и  костей.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Полезно для развития клеток головного мозга.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Способствует слаженной работе нервной системы.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Оказывает положительное влияние на память.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Укрепляет иммунитет.</a:t>
            </a:r>
          </a:p>
        </p:txBody>
      </p:sp>
      <p:pic>
        <p:nvPicPr>
          <p:cNvPr id="8195" name="Рисунок 4" descr="7bqycjplsk2653g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1400" y="2362200"/>
            <a:ext cx="1447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2000" y="228600"/>
            <a:ext cx="52671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чем польза молока?</a:t>
            </a:r>
          </a:p>
        </p:txBody>
      </p:sp>
      <p:pic>
        <p:nvPicPr>
          <p:cNvPr id="8199" name="Рисунок 8" descr="milk_child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724400"/>
            <a:ext cx="2451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 descr="moloko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5029200"/>
            <a:ext cx="22875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600200"/>
            <a:ext cx="8153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b="1" dirty="0">
                <a:latin typeface="+mn-lt"/>
              </a:rPr>
              <a:t>«Что делать? Побежала она к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 молочной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речке – кисельным берегам.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   - Речка, спрячь меня!»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19200" y="5334000"/>
            <a:ext cx="244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«Гуси-лебеди»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457200"/>
            <a:ext cx="735650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Викторина «Молоко в сказках»</a:t>
            </a:r>
          </a:p>
        </p:txBody>
      </p:sp>
      <p:pic>
        <p:nvPicPr>
          <p:cNvPr id="5" name="Рисунок 4" descr="gus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8825" y="3200400"/>
            <a:ext cx="4229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85800" y="533400"/>
            <a:ext cx="708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2</a:t>
            </a:r>
            <a:r>
              <a:rPr lang="ru-RU" sz="3200">
                <a:latin typeface="Calibri" pitchFamily="34" charset="0"/>
              </a:rPr>
              <a:t> . </a:t>
            </a:r>
            <a:r>
              <a:rPr lang="ru-RU" sz="3200" b="1">
                <a:latin typeface="Calibri" pitchFamily="34" charset="0"/>
              </a:rPr>
              <a:t>«Я бы дяде Федору рубашку красивую купил. А тебе, Матроскин, - сепаратор   для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молока</a:t>
            </a:r>
            <a:r>
              <a:rPr lang="ru-RU" sz="3200" b="1">
                <a:latin typeface="Calibri" pitchFamily="34" charset="0"/>
              </a:rPr>
              <a:t>»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9000" y="3962400"/>
            <a:ext cx="571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Э.Успенский «Дни рождения в Простоквашино»</a:t>
            </a:r>
          </a:p>
        </p:txBody>
      </p:sp>
      <p:pic>
        <p:nvPicPr>
          <p:cNvPr id="4" name="Рисунок 3" descr="prost1i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514600"/>
            <a:ext cx="29448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588</TotalTime>
  <Words>226</Words>
  <Application>Microsoft Office PowerPoint</Application>
  <PresentationFormat>Экран (4:3)</PresentationFormat>
  <Paragraphs>46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4-20</vt:lpstr>
      <vt:lpstr>Слайд 1</vt:lpstr>
      <vt:lpstr>Слайд 2</vt:lpstr>
      <vt:lpstr>Путешествие на ферму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Admin</cp:lastModifiedBy>
  <cp:revision>64</cp:revision>
  <dcterms:created xsi:type="dcterms:W3CDTF">2010-11-25T16:50:16Z</dcterms:created>
  <dcterms:modified xsi:type="dcterms:W3CDTF">2015-09-19T16:31:47Z</dcterms:modified>
</cp:coreProperties>
</file>