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9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 rot="5611499">
            <a:off x="3645578" y="650176"/>
            <a:ext cx="2284891" cy="14464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2842083">
            <a:off x="1828749" y="1640277"/>
            <a:ext cx="2284891" cy="14464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 rot="9092039">
            <a:off x="5451993" y="1716659"/>
            <a:ext cx="2272461" cy="15495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087322">
            <a:off x="5183980" y="4054546"/>
            <a:ext cx="2284891" cy="14464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 rot="8044563">
            <a:off x="1863504" y="3957607"/>
            <a:ext cx="2284891" cy="14464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2050565">
            <a:off x="2224352" y="2058207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Спорт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 rot="3644396">
            <a:off x="4153440" y="1109579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Закал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и</a:t>
            </a:r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вание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 rot="20780168">
            <a:off x="5840076" y="2151200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Витамины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 rot="2050565">
            <a:off x="5536720" y="4506478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Правильное</a:t>
            </a:r>
          </a:p>
          <a:p>
            <a:pPr algn="ctr" rtl="0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питание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8" name="WordArt 2"/>
          <p:cNvSpPr>
            <a:spLocks noChangeArrowheads="1" noChangeShapeType="1" noTextEdit="1"/>
          </p:cNvSpPr>
          <p:nvPr/>
        </p:nvSpPr>
        <p:spPr bwMode="auto">
          <a:xfrm rot="18655973">
            <a:off x="2441201" y="4383066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Настроение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9" name="Диагональная полоса 18"/>
          <p:cNvSpPr/>
          <p:nvPr/>
        </p:nvSpPr>
        <p:spPr>
          <a:xfrm rot="21139413">
            <a:off x="4509152" y="4310672"/>
            <a:ext cx="418901" cy="2321514"/>
          </a:xfrm>
          <a:prstGeom prst="diagStripe">
            <a:avLst/>
          </a:prstGeom>
          <a:solidFill>
            <a:srgbClr val="2139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5364" name="Picture 4" descr="Смайлики Грус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76872"/>
            <a:ext cx="2713910" cy="2221482"/>
          </a:xfrm>
          <a:prstGeom prst="rect">
            <a:avLst/>
          </a:prstGeom>
          <a:noFill/>
        </p:spPr>
      </p:pic>
      <p:sp>
        <p:nvSpPr>
          <p:cNvPr id="20" name="Молния 19"/>
          <p:cNvSpPr/>
          <p:nvPr/>
        </p:nvSpPr>
        <p:spPr>
          <a:xfrm rot="4194586">
            <a:off x="4557212" y="4710357"/>
            <a:ext cx="914400" cy="914400"/>
          </a:xfrm>
          <a:prstGeom prst="lightningBolt">
            <a:avLst/>
          </a:prstGeom>
          <a:solidFill>
            <a:srgbClr val="2139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олния 20"/>
          <p:cNvSpPr/>
          <p:nvPr/>
        </p:nvSpPr>
        <p:spPr>
          <a:xfrm>
            <a:off x="3707904" y="5229200"/>
            <a:ext cx="914400" cy="914400"/>
          </a:xfrm>
          <a:prstGeom prst="lightningBolt">
            <a:avLst/>
          </a:prstGeom>
          <a:solidFill>
            <a:srgbClr val="2139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362" grpId="0"/>
      <p:bldP spid="14" grpId="0"/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 rot="5611499">
            <a:off x="3645578" y="650176"/>
            <a:ext cx="2284891" cy="14464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2842083">
            <a:off x="1828749" y="1640277"/>
            <a:ext cx="2284891" cy="14464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 rot="9092039">
            <a:off x="5451993" y="1716659"/>
            <a:ext cx="2272461" cy="15495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980600">
            <a:off x="5152262" y="4044785"/>
            <a:ext cx="2284891" cy="14464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 rot="8112850">
            <a:off x="2013571" y="3951881"/>
            <a:ext cx="2284891" cy="14464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2050565">
            <a:off x="2224352" y="2058207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Спорт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 rot="3644396">
            <a:off x="4153440" y="1109579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Закал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и</a:t>
            </a:r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вание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 rot="20780168">
            <a:off x="5840076" y="2151200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Витамины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 rot="2050565">
            <a:off x="5536720" y="4506478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Правильное</a:t>
            </a:r>
          </a:p>
          <a:p>
            <a:pPr algn="ctr" rtl="0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питание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8" name="WordArt 2"/>
          <p:cNvSpPr>
            <a:spLocks noChangeArrowheads="1" noChangeShapeType="1" noTextEdit="1"/>
          </p:cNvSpPr>
          <p:nvPr/>
        </p:nvSpPr>
        <p:spPr bwMode="auto">
          <a:xfrm rot="18655973">
            <a:off x="2441201" y="4383066"/>
            <a:ext cx="14398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Настроение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6392" name="Picture 8" descr="Разное и всякое - Страница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204864"/>
            <a:ext cx="1916211" cy="2067225"/>
          </a:xfrm>
          <a:prstGeom prst="rect">
            <a:avLst/>
          </a:prstGeom>
          <a:noFill/>
        </p:spPr>
      </p:pic>
      <p:sp>
        <p:nvSpPr>
          <p:cNvPr id="19" name="Диагональная полоса 18"/>
          <p:cNvSpPr/>
          <p:nvPr/>
        </p:nvSpPr>
        <p:spPr>
          <a:xfrm rot="21139413">
            <a:off x="4509152" y="4310672"/>
            <a:ext cx="418901" cy="2321514"/>
          </a:xfrm>
          <a:prstGeom prst="diagStripe">
            <a:avLst/>
          </a:prstGeom>
          <a:solidFill>
            <a:srgbClr val="2139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Молния 19"/>
          <p:cNvSpPr/>
          <p:nvPr/>
        </p:nvSpPr>
        <p:spPr>
          <a:xfrm>
            <a:off x="3707904" y="5229200"/>
            <a:ext cx="914400" cy="914400"/>
          </a:xfrm>
          <a:prstGeom prst="lightningBolt">
            <a:avLst/>
          </a:prstGeom>
          <a:solidFill>
            <a:srgbClr val="2139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олния 21"/>
          <p:cNvSpPr/>
          <p:nvPr/>
        </p:nvSpPr>
        <p:spPr>
          <a:xfrm rot="4194586">
            <a:off x="4557212" y="4710357"/>
            <a:ext cx="914400" cy="914400"/>
          </a:xfrm>
          <a:prstGeom prst="lightningBolt">
            <a:avLst/>
          </a:prstGeom>
          <a:solidFill>
            <a:srgbClr val="2139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9</cp:revision>
  <dcterms:created xsi:type="dcterms:W3CDTF">2015-04-10T06:03:40Z</dcterms:created>
  <dcterms:modified xsi:type="dcterms:W3CDTF">2015-04-13T03:47:40Z</dcterms:modified>
</cp:coreProperties>
</file>