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9" r:id="rId5"/>
    <p:sldId id="261" r:id="rId6"/>
    <p:sldId id="263" r:id="rId7"/>
    <p:sldId id="265" r:id="rId8"/>
    <p:sldId id="267" r:id="rId9"/>
    <p:sldId id="269" r:id="rId10"/>
    <p:sldId id="271" r:id="rId11"/>
    <p:sldId id="273" r:id="rId12"/>
    <p:sldId id="275" r:id="rId13"/>
    <p:sldId id="277" r:id="rId14"/>
    <p:sldId id="279" r:id="rId15"/>
    <p:sldId id="281" r:id="rId16"/>
    <p:sldId id="283" r:id="rId17"/>
    <p:sldId id="285" r:id="rId18"/>
    <p:sldId id="287" r:id="rId19"/>
    <p:sldId id="290" r:id="rId20"/>
    <p:sldId id="291" r:id="rId21"/>
    <p:sldId id="29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9" autoAdjust="0"/>
    <p:restoredTop sz="94660"/>
  </p:normalViewPr>
  <p:slideViewPr>
    <p:cSldViewPr>
      <p:cViewPr>
        <p:scale>
          <a:sx n="91" d="100"/>
          <a:sy n="91" d="100"/>
        </p:scale>
        <p:origin x="-570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5976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976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7F9-A061-4ABC-9E1A-A6CADE63511F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C20A-EAC9-4A92-AF3C-82E029E2D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F440B-F526-4686-AD2B-A56E1FACD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41D0E-A343-41F0-9E2A-CC6231C78365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6A6B-014E-45F8-9742-A463CC776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8BBD3-2509-483C-AC30-EF9054EA2F88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E616-71B7-43D5-83F3-00F091F7F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6336D-A983-405E-A96C-67183D648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5725-2925-4C30-82F5-D7AD77469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EC6CD-04C8-47F8-83E3-95A3D510B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AD6B5-79F6-4E92-A4D9-327CEC8CD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0CC7E-F7A5-4E4C-84F0-D39AAB5F1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4501F-DFF7-48AE-8D58-CF2B6D15A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EE81-10F3-4D09-A478-8F5736CC2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7ADD1-A163-4712-985B-1E31780A0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B9707-496E-4CD5-A762-BEAF9817B7EA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35DF-EBBE-4BFB-BAC9-D7C5C6B9A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BE824-2D56-463F-9C51-936AA44FE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F664E-2974-4BAB-B5FF-D91757353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45F76-F476-4E9B-9556-A7084F337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DD6A1-2A1E-462E-9467-C232B6B0C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3CF4E-4C7F-4F22-9FFE-165AF84F5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A1344-80AE-46FE-8E7C-1761474AE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FBC40-D4EE-4397-A3FD-61C3F49EF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8BCD-FF41-4FF7-B95C-BACEDD71D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D9E0-1392-479F-BBD1-12344B40A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D698A-9425-4357-A3B4-D02CBC668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0C290-BF1D-4808-B707-F21AB70243D2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64489-8402-42A8-AB5D-BAB66E059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0B0E8-40FF-4A6E-AFE6-7170E6665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5BE5D-228F-4044-9174-55C3FC16A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48A31-F4B9-4E3B-9698-16B2B04B0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9C3E-15D7-4AA7-A70B-6A4D1DCC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E42F7-566A-4054-B6DA-D936902FADEF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7F906-5BB7-4CC9-B1ED-87D29B15C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7949B-C6D8-4AE2-81BC-CBCB66CF4B8A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CD24-A9E5-4B0F-B302-330A80E66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026BC-B47A-4DAD-ACD0-9BF384CBEACC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660C2-8059-492F-AB96-12DA93BBA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6E764-8628-4FCC-A47E-A1B80F7C6F00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86ADB-1DF5-42CF-AA19-0A8611B8C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62634-CCEC-44C2-8177-DDF41FBEECFE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99E1-937F-4A17-8C0D-094A0E563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D9862-C265-43C4-8115-372749D28630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587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7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5874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874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874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FB93C94-92A2-4AAF-B54E-AB2C3A66D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874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C50B5A-CFA1-4682-A350-EFCDB130DD80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95991D0-9EEF-406C-B00B-7CEA13DEC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09BC07-C30F-4FC6-9774-814E09F17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72;&#1088;&#1080;&#1089;&#1072;\&#1053;&#1086;&#1074;&#1072;&#1103;%20&#1087;&#1072;&#1087;&#1082;&#1072;%20&#1080;&#1102;&#1083;&#1100;\&#1059;&#1088;&#1086;&#1082;%20&#1084;&#1091;&#1079;&#1099;&#1082;&#1080;%20&#1074;&#1086;%202%20&#1082;&#1083;&#1072;&#1089;&#1089;&#1077;%20&#1055;&#1091;&#1090;&#1077;&#1096;&#1077;&#1089;&#1090;&#1074;&#1080;&#1077;%20&#1074;%20&#1084;&#1080;&#1088;%20&#1079;&#1085;&#1072;&#1082;&#1086;&#1084;&#1086;&#1081;%20&#1084;&#1091;&#1079;&#1099;&#1082;&#1080;\&#1048;&#1090;&#1072;&#1083;&#1100;&#1103;&#1085;&#1089;&#1082;&#1072;&#1103;%20&#1087;&#1086;&#1083;&#1100;&#1082;&#1072;.%20&#1056;&#1072;&#1093;&#1084;&#1072;&#1085;&#1080;&#1085;&#1086;&#1074;%20%20&#1072;&#1072;.mp3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9;&#1088;&#1086;&#1082;%20&#1084;&#1091;&#1079;&#1099;&#1082;&#1080;%20&#1074;&#1086;%202%20&#1082;&#1083;&#1072;&#1089;&#1089;&#1077;%20&#1055;&#1091;&#1090;&#1077;&#1096;&#1077;&#1089;&#1090;&#1074;&#1080;&#1077;%20&#1074;%20&#1084;&#1080;&#1088;%20&#1079;&#1085;&#1072;&#1082;&#1086;&#1084;&#1086;&#1081;%20&#1084;&#1091;&#1079;&#1099;&#1082;&#1080;\&#1041;&#1072;&#1088;&#1099;&#1085;&#1103;%20.mp3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&#1059;&#1088;&#1086;&#1082;%20&#1084;&#1091;&#1079;&#1099;&#1082;&#1080;%20&#1074;&#1086;%202%20&#1082;&#1083;&#1072;&#1089;&#1089;&#1077;%20&#1055;&#1091;&#1090;&#1077;&#1096;&#1077;&#1089;&#1090;&#1074;&#1080;&#1077;%20&#1074;%20&#1084;&#1080;&#1088;%20&#1079;&#1085;&#1072;&#1082;&#1086;&#1084;&#1086;&#1081;%20&#1084;&#1091;&#1079;&#1099;&#1082;&#1080;\&#1042;%20&#1084;&#1080;&#1088;&#1077;%20&#1078;&#1080;&#1074;&#1086;&#1090;&#1085;&#1099;&#1093;%20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9;&#1088;&#1086;&#1082;%20&#1084;&#1091;&#1079;&#1099;&#1082;&#1080;%20&#1074;&#1086;%202%20&#1082;&#1083;&#1072;&#1089;&#1089;&#1077;%20&#1055;&#1091;&#1090;&#1077;&#1096;&#1077;&#1089;&#1090;&#1074;&#1080;&#1077;%20&#1074;%20&#1084;&#1080;&#1088;%20&#1079;&#1085;&#1072;&#1082;&#1086;&#1084;&#1086;&#1081;%20&#1084;&#1091;&#1079;&#1099;&#1082;&#1080;\&#1075;&#1086;&#1083;&#1086;&#1089;%20&#1087;&#1077;&#1088;&#1077;&#1087;&#1077;&#1083;&#1082;&#1080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&#1059;&#1088;&#1086;&#1082;%20&#1084;&#1091;&#1079;&#1099;&#1082;&#1080;%20&#1074;&#1086;%202%20&#1082;&#1083;&#1072;&#1089;&#1089;&#1077;%20&#1055;&#1091;&#1090;&#1077;&#1096;&#1077;&#1089;&#1090;&#1074;&#1080;&#1077;%20&#1074;%20&#1084;&#1080;&#1088;%20&#1079;&#1085;&#1072;&#1082;&#1086;&#1084;&#1086;&#1081;%20&#1084;&#1091;&#1079;&#1099;&#1082;&#1080;\&#1074;&#1086;&#1083;&#1096;&#1077;&#1073;&#1089;&#1090;&#1074;&#1086;.mp3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file:///D:\&#1051;&#1072;&#1088;&#1080;&#1089;&#1072;\&#1053;&#1086;&#1074;&#1072;&#1103;%20&#1087;&#1072;&#1087;&#1082;&#1072;%20&#1080;&#1102;&#1083;&#1100;\&#1059;&#1088;&#1086;&#1082;%20&#1084;&#1091;&#1079;&#1099;&#1082;&#1080;%20&#1074;&#1086;%202%20&#1082;&#1083;&#1072;&#1089;&#1089;&#1077;%20&#1055;&#1091;&#1090;&#1077;&#1096;&#1077;&#1089;&#1090;&#1074;&#1080;&#1077;%20&#1074;%20&#1084;&#1080;&#1088;%20&#1079;&#1085;&#1072;&#1082;&#1086;&#1084;&#1086;&#1081;%20&#1084;&#1091;&#1079;&#1099;&#1082;&#1080;\&#1057;&#1086;&#1083;&#1085;&#1077;&#1095;.%20&#1082;&#1088;&#1091;&#1075;%20&#1074;&#1089;&#1090;&#1091;&#1087;&#1083;&#1077;&#1085;&#1080;&#1077;.mp3" TargetMode="External"/><Relationship Id="rId7" Type="http://schemas.openxmlformats.org/officeDocument/2006/relationships/image" Target="../media/image27.jpeg"/><Relationship Id="rId2" Type="http://schemas.openxmlformats.org/officeDocument/2006/relationships/audio" Target="file:///C:\Documents%20and%20Settings\Admin\&#1056;&#1072;&#1073;&#1086;&#1095;&#1080;&#1081;%20&#1089;&#1090;&#1086;&#1083;\&#1059;&#1088;&#1086;&#1082;%20&#1084;&#1091;&#1079;&#1099;&#1082;&#1080;%20&#1074;&#1086;%202%20&#1082;&#1083;&#1072;&#1089;&#1089;&#1077;%20&#1055;&#1091;&#1090;&#1077;&#1096;&#1077;&#1089;&#1090;&#1074;&#1080;&#1077;%20&#1074;%20&#1084;&#1080;&#1088;%20&#1079;&#1085;&#1072;&#1082;&#1086;&#1084;&#1086;&#1081;%20&#1084;&#1091;&#1079;&#1099;&#1082;&#1080;\&#1044;&#1088;&#1091;&#1079;&#1100;&#1103;%20&#1074;&#1089;&#1090;&#1091;&#1087;&#1083;&#1077;&#1085;&#1080;&#1077;.mp3" TargetMode="External"/><Relationship Id="rId1" Type="http://schemas.openxmlformats.org/officeDocument/2006/relationships/audio" Target="file:///C:\Documents%20and%20Settings\Admin\&#1056;&#1072;&#1073;&#1086;&#1095;&#1080;&#1081;%20&#1089;&#1090;&#1086;&#1083;\&#1059;&#1088;&#1086;&#1082;%20&#1084;&#1091;&#1079;&#1099;&#1082;&#1080;%20&#1074;&#1086;%202%20&#1082;&#1083;&#1072;&#1089;&#1089;&#1077;%20&#1055;&#1091;&#1090;&#1077;&#1096;&#1077;&#1089;&#1090;&#1074;&#1080;&#1077;%20&#1074;%20&#1084;&#1080;&#1088;%20&#1079;&#1085;&#1072;&#1082;&#1086;&#1084;&#1086;&#1081;%20&#1084;&#1091;&#1079;&#1099;&#1082;&#1080;\&#1043;&#1085;&#1086;&#1084;&#1080;&#1082;&#1080;%20&#1074;&#1089;&#1090;&#1091;&#1087;&#1083;&#1077;&#1085;&#1080;&#1077;.mp3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1;&#1072;&#1088;&#1080;&#1089;&#1072;\&#1053;&#1086;&#1074;&#1072;&#1103;%20&#1087;&#1072;&#1087;&#1082;&#1072;%20&#1080;&#1102;&#1083;&#1100;\&#1059;&#1088;&#1086;&#1082;%20&#1084;&#1091;&#1079;&#1099;&#1082;&#1080;%20&#1074;&#1086;%202%20&#1082;&#1083;&#1072;&#1089;&#1089;&#1077;%20&#1055;&#1091;&#1090;&#1077;&#1096;&#1077;&#1089;&#1090;&#1074;&#1080;&#1077;%20&#1074;%20&#1084;&#1080;&#1088;%20&#1079;&#1085;&#1072;&#1082;&#1086;&#1084;&#1086;&#1081;%20&#1084;&#1091;&#1079;&#1099;&#1082;&#1080;\&#1042;%20&#1084;&#1080;&#1088;&#1077;%20&#1078;&#1080;&#1074;&#1086;&#1090;&#1085;&#1099;&#1093;%20.mp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users/kyklodel/view/652773/?page=0" TargetMode="External"/><Relationship Id="rId13" Type="http://schemas.openxmlformats.org/officeDocument/2006/relationships/hyperlink" Target="http://sex.info-d0men.org.ua/?c=result&amp;query=%D0%BC%D0%B0%D1%80%D1%88%20%D1%82%D0%BE%D1%81%D0%BA%D0%B0%20%D0%BF%D0%BE%20%D1%80%D0%BE%D0%B4%D0%B8%D0%BD%D0%B5%20%D1%81%D0%BB%D1%83%D1%88%D0%B0%D1%82%D1%8C" TargetMode="External"/><Relationship Id="rId18" Type="http://schemas.openxmlformats.org/officeDocument/2006/relationships/hyperlink" Target="http://www.krassota.com/deti.htm" TargetMode="External"/><Relationship Id="rId3" Type="http://schemas.openxmlformats.org/officeDocument/2006/relationships/hyperlink" Target="http://www.audiopoisk.com/track/no/mp3/orkestr--pola-moria---javoronok-tp-v-mire-jivotnih/" TargetMode="External"/><Relationship Id="rId21" Type="http://schemas.openxmlformats.org/officeDocument/2006/relationships/hyperlink" Target="http://detkam.e-papa.ru/mp/90/957.html" TargetMode="External"/><Relationship Id="rId7" Type="http://schemas.openxmlformats.org/officeDocument/2006/relationships/hyperlink" Target="http://chudesenka.ru/load/2-1-0-48" TargetMode="External"/><Relationship Id="rId12" Type="http://schemas.openxmlformats.org/officeDocument/2006/relationships/hyperlink" Target="http://img-fotki.yandex.ru/get/5606/122345655.0/0_643f4_a5b3a80c_XL" TargetMode="External"/><Relationship Id="rId17" Type="http://schemas.openxmlformats.org/officeDocument/2006/relationships/hyperlink" Target="http://www.liveinternet.ru/users/2010239/post104954900/" TargetMode="External"/><Relationship Id="rId2" Type="http://schemas.openxmlformats.org/officeDocument/2006/relationships/hyperlink" Target="http://alekseev.numi.ru/druzya.php" TargetMode="External"/><Relationship Id="rId16" Type="http://schemas.openxmlformats.org/officeDocument/2006/relationships/hyperlink" Target="http://saintpetersburg.olx.ru/iid-95786618" TargetMode="External"/><Relationship Id="rId20" Type="http://schemas.openxmlformats.org/officeDocument/2006/relationships/hyperlink" Target="http://forum.exler.ru/arc/uploads/52/post-1291649674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muzyaka.com/song/4105" TargetMode="External"/><Relationship Id="rId11" Type="http://schemas.openxmlformats.org/officeDocument/2006/relationships/hyperlink" Target="http://artnow.ru/img/16000/16492.jpg" TargetMode="External"/><Relationship Id="rId5" Type="http://schemas.openxmlformats.org/officeDocument/2006/relationships/hyperlink" Target="http://chayca1.narod.ru/fonogram/muz_tanci.html" TargetMode="External"/><Relationship Id="rId15" Type="http://schemas.openxmlformats.org/officeDocument/2006/relationships/hyperlink" Target="http://hq-pictures.ru/hq.php?hd=72161" TargetMode="External"/><Relationship Id="rId10" Type="http://schemas.openxmlformats.org/officeDocument/2006/relationships/hyperlink" Target="http://www.poetryclub.com.ua/upload/poem_all/00304231.jpg" TargetMode="External"/><Relationship Id="rId19" Type="http://schemas.openxmlformats.org/officeDocument/2006/relationships/hyperlink" Target="http://www.stihi.ru/pics/2011/02/28/4199.jpg" TargetMode="External"/><Relationship Id="rId4" Type="http://schemas.openxmlformats.org/officeDocument/2006/relationships/hyperlink" Target="http://topotushki.ucoz.ru/load/gnomiki/7-1-0-230" TargetMode="External"/><Relationship Id="rId9" Type="http://schemas.openxmlformats.org/officeDocument/2006/relationships/hyperlink" Target="http://www.rudn.ru/news/pic.php?p_id=9974" TargetMode="External"/><Relationship Id="rId14" Type="http://schemas.openxmlformats.org/officeDocument/2006/relationships/hyperlink" Target="http://lillu.ru/product/igrushka-naduvnaja-sinij-kit-intex-58590np/%20/" TargetMode="External"/><Relationship Id="rId22" Type="http://schemas.openxmlformats.org/officeDocument/2006/relationships/hyperlink" Target="http://zvuki-tut.narod.ru/volshebstvo_prevrascheni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72;&#1088;&#1080;&#1089;&#1072;\&#1053;&#1086;&#1074;&#1072;&#1103;%20&#1087;&#1072;&#1087;&#1082;&#1072;%20&#1080;&#1102;&#1083;&#1100;\&#1059;&#1088;&#1086;&#1082;%20&#1084;&#1091;&#1079;&#1099;&#1082;&#1080;%20&#1074;&#1086;%202%20&#1082;&#1083;&#1072;&#1089;&#1089;&#1077;%20&#1055;&#1091;&#1090;&#1077;&#1096;&#1077;&#1089;&#1090;&#1074;&#1080;&#1077;%20&#1074;%20&#1084;&#1080;&#1088;%20&#1079;&#1085;&#1072;&#1082;&#1086;&#1084;&#1086;&#1081;%20&#1084;&#1091;&#1079;&#1099;&#1082;&#1080;\&#1041;&#1088;&#1077;&#1084;&#1077;&#1085;&#1089;&#1082;&#1080;&#1077;%20&#1084;&#1091;&#1079;&#1099;&#1082;&#1072;&#1085;&#1090;&#1099;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&#1059;&#1088;&#1086;&#1082;%20&#1084;&#1091;&#1079;&#1099;&#1082;&#1080;%20&#1074;&#1086;%202%20&#1082;&#1083;&#1072;&#1089;&#1089;&#1077;%20&#1055;&#1091;&#1090;&#1077;&#1096;&#1077;&#1089;&#1090;&#1074;&#1080;&#1077;%20&#1074;%20&#1084;&#1080;&#1088;%20&#1079;&#1085;&#1072;&#1082;&#1086;&#1084;&#1086;&#1081;%20&#1084;&#1091;&#1079;&#1099;&#1082;&#1080;\&#1042;%20&#1084;&#1080;&#1088;&#1077;%20&#1078;&#1080;&#1074;&#1086;&#1090;&#1085;&#1099;&#1093;%20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9;&#1088;&#1086;&#1082;%20&#1084;&#1091;&#1079;&#1099;&#1082;&#1080;%20&#1074;&#1086;%202%20&#1082;&#1083;&#1072;&#1089;&#1089;&#1077;%20&#1055;&#1091;&#1090;&#1077;&#1096;&#1077;&#1089;&#1090;&#1074;&#1080;&#1077;%20&#1074;%20&#1084;&#1080;&#1088;%20&#1079;&#1085;&#1072;&#1082;&#1086;&#1084;&#1086;&#1081;%20&#1084;&#1091;&#1079;&#1099;&#1082;&#1080;\&#1052;&#1072;&#1088;&#1096;.%20&#1051;.&#1041;&#1077;&#1090;&#1093;&#1086;&#1074;&#1077;&#1085;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&#1059;&#1088;&#1086;&#1082;%20&#1084;&#1091;&#1079;&#1099;&#1082;&#1080;%20&#1074;&#1086;%202%20&#1082;&#1083;&#1072;&#1089;&#1089;&#1077;%20&#1055;&#1091;&#1090;&#1077;&#1096;&#1077;&#1089;&#1090;&#1074;&#1080;&#1077;%20&#1074;%20&#1084;&#1080;&#1088;%20&#1079;&#1085;&#1072;&#1082;&#1086;&#1084;&#1086;&#1081;%20&#1084;&#1091;&#1079;&#1099;&#1082;&#1080;\&#1042;%20&#1084;&#1080;&#1088;&#1077;%20&#1078;&#1080;&#1074;&#1086;&#1090;&#1085;&#1099;&#1093;%20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9;&#1088;&#1086;&#1082;%20&#1084;&#1091;&#1079;&#1099;&#1082;&#1080;%20&#1074;&#1086;%202%20&#1082;&#1083;&#1072;&#1089;&#1089;&#1077;%20&#1055;&#1091;&#1090;&#1077;&#1096;&#1077;&#1089;&#1090;&#1074;&#1080;&#1077;%20&#1074;%20&#1084;&#1080;&#1088;%20&#1079;&#1085;&#1072;&#1082;&#1086;&#1084;&#1086;&#1081;%20&#1084;&#1091;&#1079;&#1099;&#1082;&#1080;\&#1090;&#1072;&#1085;&#1077;&#1094;%20&#1091;&#1090;&#1103;&#1090;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72;&#1088;&#1080;&#1089;&#1072;\&#1053;&#1086;&#1074;&#1072;&#1103;%20&#1087;&#1072;&#1087;&#1082;&#1072;%20&#1080;&#1102;&#1083;&#1100;\&#1059;&#1088;&#1086;&#1082;%20&#1084;&#1091;&#1079;&#1099;&#1082;&#1080;%20&#1074;&#1086;%202%20&#1082;&#1083;&#1072;&#1089;&#1089;&#1077;%20&#1055;&#1091;&#1090;&#1077;&#1096;&#1077;&#1089;&#1090;&#1074;&#1080;&#1077;%20&#1074;%20&#1084;&#1080;&#1088;%20&#1079;&#1085;&#1072;&#1082;&#1086;&#1084;&#1086;&#1081;%20&#1084;&#1091;&#1079;&#1099;&#1082;&#1080;\&#1074;&#1072;&#1083;&#1100;&#1089;%20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219200"/>
            <a:ext cx="8077200" cy="3657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4000" dirty="0" smtClean="0"/>
              <a:t> Путешествие в мир знакомой музыки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урок музыки, 2 </a:t>
            </a:r>
            <a:r>
              <a:rPr lang="ru-RU" sz="2800" dirty="0" smtClean="0"/>
              <a:t>класс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4800600" y="2590800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Взяли за руки друг друга,</a:t>
            </a:r>
          </a:p>
          <a:p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Вместе встали все по кругу.</a:t>
            </a:r>
          </a:p>
          <a:p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Весело скачи и только.</a:t>
            </a:r>
          </a:p>
          <a:p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Называем танец ….</a:t>
            </a:r>
          </a:p>
          <a:p>
            <a:r>
              <a:rPr lang="ru-RU" b="1" i="1">
                <a:solidFill>
                  <a:srgbClr val="FFFF00"/>
                </a:solidFill>
                <a:latin typeface="Tahoma" pitchFamily="34" charset="0"/>
              </a:rPr>
              <a:t>                                  (полька)</a:t>
            </a:r>
            <a:r>
              <a:rPr lang="ru-RU" b="1">
                <a:solidFill>
                  <a:srgbClr val="FFFF00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6" name="Рисунок 5" descr="00304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088" y="1052513"/>
            <a:ext cx="3425825" cy="361791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Итальянская полька. Рахманинов  а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0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0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5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5257800" y="1828800"/>
            <a:ext cx="4572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Этот танец самый русский</a:t>
            </a:r>
          </a:p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Не танцуют в юбке узкой.</a:t>
            </a:r>
          </a:p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Кто вприсядку, кто с платком</a:t>
            </a:r>
          </a:p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Пляшет, кружится волчком.</a:t>
            </a:r>
          </a:p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Пляшет Оля, Таня, я.</a:t>
            </a:r>
          </a:p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Этот танец </a:t>
            </a:r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….</a:t>
            </a:r>
          </a:p>
          <a:p>
            <a:r>
              <a:rPr lang="ru-RU" b="1" i="1">
                <a:solidFill>
                  <a:srgbClr val="FFFF00"/>
                </a:solidFill>
                <a:latin typeface="Tahoma" pitchFamily="34" charset="0"/>
              </a:rPr>
              <a:t>                      (барыня)</a:t>
            </a:r>
            <a:r>
              <a:rPr lang="ru-RU">
                <a:solidFill>
                  <a:srgbClr val="FFFF00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6" name="Барыня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pic.php.jpeg"/>
          <p:cNvPicPr>
            <a:picLocks noChangeAspect="1"/>
          </p:cNvPicPr>
          <p:nvPr/>
        </p:nvPicPr>
        <p:blipFill>
          <a:blip r:embed="rId4" cstate="print"/>
          <a:srcRect l="5405" t="6152" r="5405" b="12199"/>
          <a:stretch>
            <a:fillRect/>
          </a:stretch>
        </p:blipFill>
        <p:spPr bwMode="auto">
          <a:xfrm>
            <a:off x="1042988" y="1196975"/>
            <a:ext cx="3024187" cy="3887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31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8" name="Rectangle 10"/>
          <p:cNvSpPr>
            <a:spLocks noGrp="1" noChangeArrowheads="1"/>
          </p:cNvSpPr>
          <p:nvPr>
            <p:ph type="title"/>
          </p:nvPr>
        </p:nvSpPr>
        <p:spPr>
          <a:xfrm>
            <a:off x="2555875" y="2997200"/>
            <a:ext cx="396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dirty="0" smtClean="0">
                <a:solidFill>
                  <a:srgbClr val="FFFFFF"/>
                </a:solidFill>
              </a:rPr>
              <a:t>Барыня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533400"/>
            <a:ext cx="3429000" cy="990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FFFFFF"/>
                </a:solidFill>
              </a:rPr>
              <a:t>Вальс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638800" y="0"/>
            <a:ext cx="3048000" cy="1066800"/>
          </a:xfrm>
        </p:spPr>
        <p:txBody>
          <a:bodyPr/>
          <a:lstStyle/>
          <a:p>
            <a:pPr algn="ctr" eaLnBrk="1" hangingPunct="1"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FFFFFF"/>
                </a:solidFill>
              </a:rPr>
              <a:t>Полька</a:t>
            </a:r>
          </a:p>
        </p:txBody>
      </p:sp>
      <p:pic>
        <p:nvPicPr>
          <p:cNvPr id="8" name="Рисунок 7" descr="pic.php.jpeg"/>
          <p:cNvPicPr>
            <a:picLocks noChangeAspect="1"/>
          </p:cNvPicPr>
          <p:nvPr/>
        </p:nvPicPr>
        <p:blipFill>
          <a:blip r:embed="rId2" cstate="print"/>
          <a:srcRect l="6216" t="6639" r="6756" b="11480"/>
          <a:stretch>
            <a:fillRect/>
          </a:stretch>
        </p:blipFill>
        <p:spPr>
          <a:xfrm>
            <a:off x="3348038" y="3573463"/>
            <a:ext cx="2232025" cy="29495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00304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5963" y="1052513"/>
            <a:ext cx="2592387" cy="296386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64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650" y="1052513"/>
            <a:ext cx="2382838" cy="297973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/>
      <p:bldP spid="5837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WordArt 2"/>
          <p:cNvSpPr>
            <a:spLocks noChangeArrowheads="1" noChangeShapeType="1" noTextEdit="1"/>
          </p:cNvSpPr>
          <p:nvPr/>
        </p:nvSpPr>
        <p:spPr bwMode="auto">
          <a:xfrm>
            <a:off x="1524000" y="2133600"/>
            <a:ext cx="61722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kern="10">
                <a:ln w="9525">
                  <a:pattFill prst="pct5">
                    <a:fgClr>
                      <a:srgbClr val="FFFF00"/>
                    </a:fgClr>
                    <a:bgClr>
                      <a:srgbClr val="FFFF00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Путешествие третье</a:t>
            </a:r>
          </a:p>
        </p:txBody>
      </p:sp>
      <p:pic>
        <p:nvPicPr>
          <p:cNvPr id="4" name="В мире животных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311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голубой ки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40917">
            <a:off x="5551488" y="2427288"/>
            <a:ext cx="257810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1" name="Rectangle 7"/>
          <p:cNvSpPr>
            <a:spLocks noChangeArrowheads="1"/>
          </p:cNvSpPr>
          <p:nvPr/>
        </p:nvSpPr>
        <p:spPr bwMode="auto">
          <a:xfrm rot="-1352124">
            <a:off x="6248400" y="4419600"/>
            <a:ext cx="2667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Песня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березки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9459" name="Picture 3" descr="перепе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31495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голос перепел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524000" y="2133600"/>
            <a:ext cx="61722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kern="10">
                <a:ln w="9525">
                  <a:pattFill prst="pct5">
                    <a:fgClr>
                      <a:srgbClr val="FFFF00"/>
                    </a:fgClr>
                    <a:bgClr>
                      <a:srgbClr val="FFFF00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Музыкальные загадки</a:t>
            </a:r>
          </a:p>
        </p:txBody>
      </p:sp>
      <p:pic>
        <p:nvPicPr>
          <p:cNvPr id="4" name="волшебст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4" descr="x_58236788.jpg"/>
          <p:cNvPicPr>
            <a:picLocks noChangeAspect="1"/>
          </p:cNvPicPr>
          <p:nvPr/>
        </p:nvPicPr>
        <p:blipFill>
          <a:blip r:embed="rId5" cstate="print"/>
          <a:srcRect l="14342" t="36507" r="15254" b="11342"/>
          <a:stretch>
            <a:fillRect/>
          </a:stretch>
        </p:blipFill>
        <p:spPr bwMode="auto">
          <a:xfrm>
            <a:off x="6300788" y="2636838"/>
            <a:ext cx="2232025" cy="123983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7859" name="Rectangle 35"/>
          <p:cNvSpPr>
            <a:spLocks noChangeArrowheads="1"/>
          </p:cNvSpPr>
          <p:nvPr/>
        </p:nvSpPr>
        <p:spPr bwMode="auto">
          <a:xfrm>
            <a:off x="928688" y="1928813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Гномики</a:t>
            </a:r>
          </a:p>
        </p:txBody>
      </p:sp>
      <p:pic>
        <p:nvPicPr>
          <p:cNvPr id="21508" name="Picture 12" descr="01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2500313"/>
            <a:ext cx="1597025" cy="160813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1509" name="Picture 15" descr="солнышко (69)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1285875"/>
            <a:ext cx="19367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2" descr="скрипач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4292600"/>
            <a:ext cx="1487488" cy="17795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7858" name="Rectangle 34"/>
          <p:cNvSpPr>
            <a:spLocks noChangeArrowheads="1"/>
          </p:cNvSpPr>
          <p:nvPr/>
        </p:nvSpPr>
        <p:spPr bwMode="auto">
          <a:xfrm>
            <a:off x="3227388" y="712788"/>
            <a:ext cx="316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Пусть всегда будет солнце!</a:t>
            </a:r>
          </a:p>
        </p:txBody>
      </p:sp>
      <p:sp>
        <p:nvSpPr>
          <p:cNvPr id="77860" name="Rectangle 36"/>
          <p:cNvSpPr>
            <a:spLocks noChangeArrowheads="1"/>
          </p:cNvSpPr>
          <p:nvPr/>
        </p:nvSpPr>
        <p:spPr bwMode="auto">
          <a:xfrm>
            <a:off x="6948488" y="2060575"/>
            <a:ext cx="944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Друзья</a:t>
            </a:r>
          </a:p>
        </p:txBody>
      </p:sp>
      <p:sp>
        <p:nvSpPr>
          <p:cNvPr id="77861" name="Rectangle 37"/>
          <p:cNvSpPr>
            <a:spLocks noChangeArrowheads="1"/>
          </p:cNvSpPr>
          <p:nvPr/>
        </p:nvSpPr>
        <p:spPr bwMode="auto">
          <a:xfrm>
            <a:off x="3500438" y="3786188"/>
            <a:ext cx="225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Веселый музыкант</a:t>
            </a:r>
          </a:p>
        </p:txBody>
      </p:sp>
      <p:pic>
        <p:nvPicPr>
          <p:cNvPr id="16" name="Гномики вступл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513" y="386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Друзья вступлени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913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лнеч. круг вступление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163" y="256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3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57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99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7858" grpId="0"/>
      <p:bldP spid="77860" grpId="0"/>
      <p:bldP spid="778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ctrTitle" sz="quarter"/>
          </p:nvPr>
        </p:nvSpPr>
        <p:spPr>
          <a:xfrm>
            <a:off x="685800" y="2590800"/>
            <a:ext cx="7772400" cy="1905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Вслушиваться в музыку, которая всегда рядом с нами.</a:t>
            </a:r>
          </a:p>
        </p:txBody>
      </p:sp>
      <p:pic>
        <p:nvPicPr>
          <p:cNvPr id="5" name="В мире животных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260350"/>
            <a:ext cx="8280400" cy="69167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133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литературы:</a:t>
            </a:r>
            <a: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Т.А.Затямина</a:t>
            </a:r>
            <a: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«Современный урок музыки». «Глобус», 2007г.</a:t>
            </a:r>
            <a:b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Е.А.Смолина «Современный урок музыки». Академия развития, 2006.</a:t>
            </a:r>
            <a:b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по музыке 1-8 классы.  </a:t>
            </a:r>
            <a:r>
              <a:rPr lang="ru-RU" sz="105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Д.Б.Кабалевский</a:t>
            </a:r>
            <a: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Просвещение 2006г.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Музыкальный материал:</a:t>
            </a:r>
            <a:endParaRPr lang="ru-RU" sz="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Фонохрестоматия по музыке для 2 класса по программе </a:t>
            </a:r>
            <a:r>
              <a:rPr lang="ru-RU" sz="105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Д.Кабалевского</a:t>
            </a:r>
            <a: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http://alekseev.numi.ru/druzya.php </a:t>
            </a:r>
            <a: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http://www.audiopoisk.com/track/no/mp3/orkestr--pola-moria---javoronok-tp-v-mire-jivotnih/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http://topotushki.ucoz.ru/load/gnomiki/7-1-0-230</a:t>
            </a:r>
            <a:endParaRPr lang="ru-RU" sz="105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  <a:hlinkClick r:id="rId5"/>
              </a:rPr>
              <a:t>http://chayca1.narod.ru/fonogram/muz_tanci.html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6"/>
              </a:rPr>
              <a:t>http://muzyaka.com/song/4105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http://chudesenka.ru/load/2-1-0-48</a:t>
            </a: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заимствования картинок: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http://fotki.yandex.ru/users/kyklodel/view/652773/?page=0</a:t>
            </a:r>
            <a:endParaRPr lang="ru-RU" sz="105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http://www.rudn.ru/news/pic.php?p_id=9974</a:t>
            </a:r>
            <a:endParaRPr lang="ru-RU" sz="105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http://www.poetryclub.com.ua/upload/poem_all/00304231.jpg</a:t>
            </a:r>
            <a:endParaRPr lang="ru-RU" sz="105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http://artnow.ru/img/16000/16492.jpg</a:t>
            </a:r>
            <a:endParaRPr lang="ru-RU" sz="105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http://img-fotki.yandex.ru/get/5606/122345655.0/0_643f4_a5b3a80c_XL</a:t>
            </a:r>
            <a:endParaRPr lang="ru-RU" sz="105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http://sex.info-d0men.org.ua/?c=result&amp;query=%D0%BC%D0%B0%D1%80%D1%88%20%D1%82%D0%BE%D1%81%D0%BA%D0%B0%20%D0%BF%D0%BE%20%D1%80%D0%BE%D0%B4%D0%B8%D0%BD%D0%B5%20%D1%81%D0%BB%D1%83%D1%88%D0%B0%D1%82%D1%8C#prettyPhoto[i]/1/</a:t>
            </a:r>
            <a:endParaRPr lang="ru-RU" sz="105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http://lillu.ru/product/igrushka-naduvnaja-sinij-kit-intex-58590np/ / </a:t>
            </a:r>
            <a: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050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http://hq-pictures.ru/hq.php?hd=72161</a:t>
            </a:r>
            <a: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050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http://saintpetersburg.olx.ru/iid-95786618</a:t>
            </a: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050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http://www.liveinternet.ru/users/2010239/post104954900/</a:t>
            </a: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050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http://www.krassota.com/deti.htm</a:t>
            </a:r>
            <a: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http://www.stihi.ru/pics/2011/02/28/4199.jpg</a:t>
            </a:r>
            <a:endParaRPr lang="ru-RU" sz="105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http://forum.exler.ru/arc/uploads/52/post-1291649674.jpg </a:t>
            </a:r>
            <a:endParaRPr lang="ru-RU" sz="11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6702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670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Дополнительный материал:</a:t>
            </a:r>
            <a:b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http://detkam.e-papa.ru/mp/90/957.html</a:t>
            </a:r>
            <a:r>
              <a:rPr lang="ru-RU" sz="10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http://zvuki-tut.narod.ru/volshebstvo_prevraschenie/</a:t>
            </a:r>
            <a:endParaRPr lang="ru-RU" sz="105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5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73914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УРОК-ПУТЕШЕСТВИЕ</a:t>
            </a:r>
          </a:p>
        </p:txBody>
      </p:sp>
      <p:pic>
        <p:nvPicPr>
          <p:cNvPr id="4" name="Бременские музыка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голубой ки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2098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голубой ки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1336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голубой ки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1336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61" name="Rectangle 5"/>
          <p:cNvSpPr>
            <a:spLocks noChangeArrowheads="1"/>
          </p:cNvSpPr>
          <p:nvPr/>
        </p:nvSpPr>
        <p:spPr bwMode="auto">
          <a:xfrm rot="-1114756">
            <a:off x="6824663" y="3827463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Песня</a:t>
            </a:r>
          </a:p>
        </p:txBody>
      </p:sp>
      <p:sp>
        <p:nvSpPr>
          <p:cNvPr id="377862" name="Rectangle 6"/>
          <p:cNvSpPr>
            <a:spLocks noChangeArrowheads="1"/>
          </p:cNvSpPr>
          <p:nvPr/>
        </p:nvSpPr>
        <p:spPr bwMode="auto">
          <a:xfrm rot="-1201325">
            <a:off x="4235450" y="3762375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Танец</a:t>
            </a:r>
          </a:p>
        </p:txBody>
      </p:sp>
      <p:sp>
        <p:nvSpPr>
          <p:cNvPr id="377863" name="Rectangle 7"/>
          <p:cNvSpPr>
            <a:spLocks noChangeArrowheads="1"/>
          </p:cNvSpPr>
          <p:nvPr/>
        </p:nvSpPr>
        <p:spPr bwMode="auto">
          <a:xfrm rot="-1113145">
            <a:off x="1443038" y="3746500"/>
            <a:ext cx="1236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Марш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1" grpId="0"/>
      <p:bldP spid="377862" grpId="0"/>
      <p:bldP spid="3778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0" name="WordArt 6"/>
          <p:cNvSpPr>
            <a:spLocks noChangeArrowheads="1" noChangeShapeType="1" noTextEdit="1"/>
          </p:cNvSpPr>
          <p:nvPr/>
        </p:nvSpPr>
        <p:spPr bwMode="auto">
          <a:xfrm>
            <a:off x="1524000" y="2133600"/>
            <a:ext cx="61722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kern="10">
                <a:ln w="9525">
                  <a:pattFill prst="pct5">
                    <a:fgClr>
                      <a:srgbClr val="FFFF00"/>
                    </a:fgClr>
                    <a:bgClr>
                      <a:srgbClr val="FFFF00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Путешествие первое</a:t>
            </a:r>
          </a:p>
        </p:txBody>
      </p:sp>
      <p:pic>
        <p:nvPicPr>
          <p:cNvPr id="5" name="В мире животных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850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24000" y="841375"/>
            <a:ext cx="46021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Он военный, он походный,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Композиторский, народный,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И на свадьбе, и в печали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Эту музыку встречали.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Вдохновляет при борьбе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Очень нужен при ходьбе.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Цирковой, спортивный наш,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Громкий, чёткий, бодрый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                                          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2" name="Picture 4" descr="голубой ки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87719">
            <a:off x="5945188" y="3365500"/>
            <a:ext cx="2214562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69" name="Rectangle 5"/>
          <p:cNvSpPr>
            <a:spLocks noChangeArrowheads="1"/>
          </p:cNvSpPr>
          <p:nvPr/>
        </p:nvSpPr>
        <p:spPr bwMode="auto">
          <a:xfrm rot="-1287611">
            <a:off x="7072313" y="5245100"/>
            <a:ext cx="2667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Марш</a:t>
            </a:r>
          </a:p>
        </p:txBody>
      </p:sp>
      <p:pic>
        <p:nvPicPr>
          <p:cNvPr id="6" name="Марш. Л.Бетхов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1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toska_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76475"/>
            <a:ext cx="2944812" cy="1716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3" name="Рисунок 6" descr="0_643f4_a5b3a80c_XL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365625"/>
            <a:ext cx="2952750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Рисунок 7" descr="4199.jpg"/>
          <p:cNvPicPr>
            <a:picLocks noChangeAspect="1"/>
          </p:cNvPicPr>
          <p:nvPr/>
        </p:nvPicPr>
        <p:blipFill>
          <a:blip r:embed="rId4" cstate="print"/>
          <a:srcRect l="2751" t="5634" r="4720" b="25044"/>
          <a:stretch>
            <a:fillRect/>
          </a:stretch>
        </p:blipFill>
        <p:spPr bwMode="auto">
          <a:xfrm>
            <a:off x="6011863" y="2420938"/>
            <a:ext cx="2978150" cy="1584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5" name="Рисунок 8" descr="dwed3e2xdd__033.jpg"/>
          <p:cNvPicPr>
            <a:picLocks noChangeAspect="1"/>
          </p:cNvPicPr>
          <p:nvPr/>
        </p:nvPicPr>
        <p:blipFill>
          <a:blip r:embed="rId5" cstate="print"/>
          <a:srcRect l="3535" t="2356" r="4564" b="22237"/>
          <a:stretch>
            <a:fillRect/>
          </a:stretch>
        </p:blipFill>
        <p:spPr bwMode="auto">
          <a:xfrm>
            <a:off x="3348038" y="692150"/>
            <a:ext cx="2232025" cy="2449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WordArt 2"/>
          <p:cNvSpPr>
            <a:spLocks noChangeArrowheads="1" noChangeShapeType="1" noTextEdit="1"/>
          </p:cNvSpPr>
          <p:nvPr/>
        </p:nvSpPr>
        <p:spPr bwMode="auto">
          <a:xfrm>
            <a:off x="1524000" y="2133600"/>
            <a:ext cx="61722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kern="10">
                <a:ln w="9525">
                  <a:pattFill prst="pct5">
                    <a:fgClr>
                      <a:srgbClr val="FFFF00"/>
                    </a:fgClr>
                    <a:bgClr>
                      <a:srgbClr val="FFFF00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Путешествие второе</a:t>
            </a:r>
          </a:p>
        </p:txBody>
      </p:sp>
      <p:pic>
        <p:nvPicPr>
          <p:cNvPr id="4" name="В мире животных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921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1828800" y="762000"/>
            <a:ext cx="4445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Все встают ребята в круг.</a:t>
            </a:r>
          </a:p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Ты мне друг и я твой друг.</a:t>
            </a:r>
          </a:p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Локти – крылья, пальцы – перья,</a:t>
            </a:r>
          </a:p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Толи птица, толи зверь я.</a:t>
            </a:r>
          </a:p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Превратиться все хотят </a:t>
            </a:r>
          </a:p>
          <a:p>
            <a:r>
              <a:rPr lang="ru-RU">
                <a:solidFill>
                  <a:srgbClr val="FFFFFF"/>
                </a:solidFill>
                <a:latin typeface="Tahoma" pitchFamily="34" charset="0"/>
              </a:rPr>
              <a:t>В жёлтых маленьких… </a:t>
            </a:r>
          </a:p>
          <a:p>
            <a:pPr algn="ctr"/>
            <a:r>
              <a:rPr lang="ru-RU" b="1" i="1">
                <a:solidFill>
                  <a:srgbClr val="FFFFFF"/>
                </a:solidFill>
                <a:latin typeface="Tahoma" pitchFamily="34" charset="0"/>
              </a:rPr>
              <a:t>                                   </a:t>
            </a:r>
            <a:r>
              <a:rPr lang="ru-RU" b="1" i="1">
                <a:solidFill>
                  <a:srgbClr val="FFFF00"/>
                </a:solidFill>
                <a:latin typeface="Tahoma" pitchFamily="34" charset="0"/>
              </a:rPr>
              <a:t>(утят)</a:t>
            </a:r>
            <a:r>
              <a:rPr lang="ru-RU">
                <a:solidFill>
                  <a:srgbClr val="FFFF00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12291" name="Picture 6" descr="голубой ки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03557">
            <a:off x="6259513" y="3187700"/>
            <a:ext cx="2266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7" name="Rectangle 7"/>
          <p:cNvSpPr>
            <a:spLocks noChangeArrowheads="1"/>
          </p:cNvSpPr>
          <p:nvPr/>
        </p:nvSpPr>
        <p:spPr bwMode="auto">
          <a:xfrm rot="-1522294">
            <a:off x="6477000" y="5181600"/>
            <a:ext cx="2667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Танец</a:t>
            </a:r>
          </a:p>
        </p:txBody>
      </p:sp>
      <p:pic>
        <p:nvPicPr>
          <p:cNvPr id="6" name="танец утя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53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843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5334000" y="1676400"/>
            <a:ext cx="4572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Под музыку красивую </a:t>
            </a:r>
          </a:p>
          <a:p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Кружатся в зале пары.</a:t>
            </a:r>
          </a:p>
          <a:p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Надеюсь, этот танец </a:t>
            </a:r>
          </a:p>
          <a:p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Заворожит и вас.</a:t>
            </a:r>
          </a:p>
          <a:p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Он белый или школьный, </a:t>
            </a:r>
          </a:p>
          <a:p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Он молодой и старый, </a:t>
            </a:r>
          </a:p>
          <a:p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Он танец наших бабушек,</a:t>
            </a:r>
          </a:p>
          <a:p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Он вечно юный ….</a:t>
            </a:r>
          </a:p>
          <a:p>
            <a:r>
              <a:rPr lang="ru-RU" b="1" i="1">
                <a:solidFill>
                  <a:srgbClr val="FFFFFF"/>
                </a:solidFill>
                <a:latin typeface="Tahoma" pitchFamily="34" charset="0"/>
              </a:rPr>
              <a:t>                                </a:t>
            </a:r>
            <a:r>
              <a:rPr lang="ru-RU" b="1" i="1">
                <a:solidFill>
                  <a:srgbClr val="FFFF00"/>
                </a:solidFill>
                <a:latin typeface="Tahoma" pitchFamily="34" charset="0"/>
              </a:rPr>
              <a:t>(вальс)</a:t>
            </a:r>
            <a:r>
              <a:rPr lang="ru-RU" b="1">
                <a:solidFill>
                  <a:srgbClr val="FFFF00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5" name="Рисунок 4" descr="164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32619">
            <a:off x="827088" y="836613"/>
            <a:ext cx="3225800" cy="40322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вальс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6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6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7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1">
      <a:dk1>
        <a:srgbClr val="000066"/>
      </a:dk1>
      <a:lt1>
        <a:srgbClr val="FFFFFF"/>
      </a:lt1>
      <a:dk2>
        <a:srgbClr val="6666FF"/>
      </a:dk2>
      <a:lt2>
        <a:srgbClr val="D8F6F8"/>
      </a:lt2>
      <a:accent1>
        <a:srgbClr val="0099FF"/>
      </a:accent1>
      <a:accent2>
        <a:srgbClr val="00003A"/>
      </a:accent2>
      <a:accent3>
        <a:srgbClr val="B8B8FF"/>
      </a:accent3>
      <a:accent4>
        <a:srgbClr val="DADADA"/>
      </a:accent4>
      <a:accent5>
        <a:srgbClr val="AACAFF"/>
      </a:accent5>
      <a:accent6>
        <a:srgbClr val="000034"/>
      </a:accent6>
      <a:hlink>
        <a:srgbClr val="DDD925"/>
      </a:hlink>
      <a:folHlink>
        <a:srgbClr val="72C676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10">
        <a:dk1>
          <a:srgbClr val="000066"/>
        </a:dk1>
        <a:lt1>
          <a:srgbClr val="FFFFFF"/>
        </a:lt1>
        <a:dk2>
          <a:srgbClr val="3333CC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DADE2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11">
        <a:dk1>
          <a:srgbClr val="000066"/>
        </a:dk1>
        <a:lt1>
          <a:srgbClr val="FFFFFF"/>
        </a:lt1>
        <a:dk2>
          <a:srgbClr val="6666FF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B8B8FF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33339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DADC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33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D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66"/>
        </a:dk1>
        <a:lt1>
          <a:srgbClr val="FFFFFF"/>
        </a:lt1>
        <a:dk2>
          <a:srgbClr val="3333CC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DADE2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66"/>
        </a:dk1>
        <a:lt1>
          <a:srgbClr val="FFFFFF"/>
        </a:lt1>
        <a:dk2>
          <a:srgbClr val="6666FF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B8B8FF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0">
        <a:dk1>
          <a:srgbClr val="000066"/>
        </a:dk1>
        <a:lt1>
          <a:srgbClr val="FFFFFF"/>
        </a:lt1>
        <a:dk2>
          <a:srgbClr val="3333CC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DADE2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11">
        <a:dk1>
          <a:srgbClr val="000066"/>
        </a:dk1>
        <a:lt1>
          <a:srgbClr val="FFFFFF"/>
        </a:lt1>
        <a:dk2>
          <a:srgbClr val="6666FF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B8B8FF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 в мир знакомой музыки</Template>
  <TotalTime>304</TotalTime>
  <Words>220</Words>
  <Application>Microsoft Office PowerPoint</Application>
  <PresentationFormat>Экран (4:3)</PresentationFormat>
  <Paragraphs>83</Paragraphs>
  <Slides>19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Занавес</vt:lpstr>
      <vt:lpstr>Оформление по умолчанию</vt:lpstr>
      <vt:lpstr>Облака</vt:lpstr>
      <vt:lpstr>    Путешествие в мир знакомой музыки    урок музыки, 2 класс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Барыня</vt:lpstr>
      <vt:lpstr>Слайд 13</vt:lpstr>
      <vt:lpstr>Слайд 14</vt:lpstr>
      <vt:lpstr>Слайд 15</vt:lpstr>
      <vt:lpstr>Слайд 16</vt:lpstr>
      <vt:lpstr>Слайд 17</vt:lpstr>
      <vt:lpstr>Вслушиваться в музыку, которая всегда рядом с нами.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109</cp:revision>
  <dcterms:modified xsi:type="dcterms:W3CDTF">2015-09-19T05:15:21Z</dcterms:modified>
</cp:coreProperties>
</file>