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по окружающему миру: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26536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Экономика нашего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Джакиев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Кирилл, учащийся 4 «В» класса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Жирнова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Экономика нашего края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Цель проекта: изучение экономики </a:t>
            </a:r>
            <a:r>
              <a:rPr lang="ru-RU" sz="2000" dirty="0" err="1"/>
              <a:t>Сызранского</a:t>
            </a:r>
            <a:r>
              <a:rPr lang="ru-RU" sz="2000" dirty="0"/>
              <a:t> района.</a:t>
            </a:r>
          </a:p>
          <a:p>
            <a:r>
              <a:rPr lang="ru-RU" sz="2000" dirty="0"/>
              <a:t>Задачи проекта: </a:t>
            </a:r>
          </a:p>
          <a:p>
            <a:r>
              <a:rPr lang="ru-RU" sz="2000" dirty="0"/>
              <a:t>- узнать, как развита экономика нашего района,</a:t>
            </a:r>
          </a:p>
          <a:p>
            <a:r>
              <a:rPr lang="ru-RU" sz="2000" dirty="0"/>
              <a:t>- какие отрасли одни из самых главных, </a:t>
            </a:r>
          </a:p>
          <a:p>
            <a:r>
              <a:rPr lang="ru-RU" sz="2000" dirty="0"/>
              <a:t>- какие есть крупные промышленные предприятия и что они производят.</a:t>
            </a:r>
          </a:p>
        </p:txBody>
      </p:sp>
    </p:spTree>
    <p:extLst>
      <p:ext uri="{BB962C8B-B14F-4D97-AF65-F5344CB8AC3E}">
        <p14:creationId xmlns:p14="http://schemas.microsoft.com/office/powerpoint/2010/main" val="125035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Экономика нашего края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Природные богатства и труд людей – основа экономики. Наш город расположен у подножия Приволжской возвышенности, на правом берегу реки Волга. Сызрань занимает третье место по Самарской области по величине промышленного потенциала. </a:t>
            </a:r>
          </a:p>
          <a:p>
            <a:r>
              <a:rPr lang="ru-RU" sz="1600" dirty="0"/>
              <a:t>Основные отрасли экономики нашего края: тяжелая промышленность, легкая и пищевая промышленность, строительство, транспорт, малое предпринимательство, торговля.</a:t>
            </a:r>
          </a:p>
          <a:p>
            <a:r>
              <a:rPr lang="ru-RU" sz="1600" dirty="0"/>
              <a:t>В городе хорошо развит промышленный сектор, насчитывается порядка 30 крупных и средних предприятий занятых в промышленности. Основу промышленного потенциала составляют крупные предприятия нефтеперерабатывающего, химического и нефтехимического и машиностроительного комплексов.</a:t>
            </a:r>
          </a:p>
        </p:txBody>
      </p:sp>
    </p:spTree>
    <p:extLst>
      <p:ext uri="{BB962C8B-B14F-4D97-AF65-F5344CB8AC3E}">
        <p14:creationId xmlns:p14="http://schemas.microsoft.com/office/powerpoint/2010/main" val="258709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/>
              <a:t>«</a:t>
            </a:r>
            <a:r>
              <a:rPr lang="ru-RU" sz="1600" b="1" dirty="0" err="1"/>
              <a:t>Сызранский</a:t>
            </a:r>
            <a:r>
              <a:rPr lang="ru-RU" sz="1600" b="1" dirty="0"/>
              <a:t> НПЗ</a:t>
            </a:r>
            <a:r>
              <a:rPr lang="ru-RU" sz="1600" dirty="0"/>
              <a:t>» входит в состав Самарской группы нефтеперерабатывающих заводов, приобретённой «Нефтяной компанией „Роснефть“» в 2007 году. Строительство началось до Великой Отечественной войны, а первая партия нефтепродуктов была произведена в 1942 году. Мощность НПЗ составляет 8,9 миллионов  тонн  нефти в год. Завод выпускает широкий спектр нефтепродуктов: высококачественное моторное топливо, </a:t>
            </a:r>
            <a:r>
              <a:rPr lang="ru-RU" sz="1600" dirty="0" err="1"/>
              <a:t>авиакеросин</a:t>
            </a:r>
            <a:r>
              <a:rPr lang="ru-RU" sz="1600" dirty="0"/>
              <a:t>, битум.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33827"/>
            <a:ext cx="5832648" cy="3814398"/>
          </a:xfrm>
        </p:spPr>
      </p:pic>
    </p:spTree>
    <p:extLst>
      <p:ext uri="{BB962C8B-B14F-4D97-AF65-F5344CB8AC3E}">
        <p14:creationId xmlns:p14="http://schemas.microsoft.com/office/powerpoint/2010/main" val="4620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/>
              <a:t>ОАО «Тяжмаш»  </a:t>
            </a:r>
            <a:r>
              <a:rPr lang="ru-RU" sz="1600" dirty="0"/>
              <a:t>- является одним из ведущих предприятий тяжелого, энергетического и транспортного машиностроения и производит:</a:t>
            </a:r>
            <a:br>
              <a:rPr lang="ru-RU" sz="1600" dirty="0"/>
            </a:br>
            <a:r>
              <a:rPr lang="ru-RU" sz="1600" dirty="0"/>
              <a:t>дробильно-размольное оборудование, </a:t>
            </a:r>
            <a:r>
              <a:rPr lang="ru-RU" sz="1600" dirty="0" err="1"/>
              <a:t>топливоприготовительное</a:t>
            </a:r>
            <a:r>
              <a:rPr lang="ru-RU" sz="1600" dirty="0"/>
              <a:t> оборудование, транспортирующее оборудование, гидротурбины, оборудование для АЭС, наземное оборудование стартовых комплексов космодромов.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420" y="2249488"/>
            <a:ext cx="6481159" cy="4324350"/>
          </a:xfrm>
        </p:spPr>
      </p:pic>
    </p:spTree>
    <p:extLst>
      <p:ext uri="{BB962C8B-B14F-4D97-AF65-F5344CB8AC3E}">
        <p14:creationId xmlns:p14="http://schemas.microsoft.com/office/powerpoint/2010/main" val="372788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err="1"/>
              <a:t>Сызранская</a:t>
            </a:r>
            <a:r>
              <a:rPr lang="ru-RU" sz="1600" b="1" dirty="0"/>
              <a:t> ТЭЦ </a:t>
            </a:r>
            <a:r>
              <a:rPr lang="ru-RU" sz="1600" dirty="0"/>
              <a:t>– крупное энергетическое предприятие, подразделение Волжской территориальной генерирующей компании.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3"/>
            <a:ext cx="6840759" cy="4187018"/>
          </a:xfrm>
        </p:spPr>
      </p:pic>
    </p:spTree>
    <p:extLst>
      <p:ext uri="{BB962C8B-B14F-4D97-AF65-F5344CB8AC3E}">
        <p14:creationId xmlns:p14="http://schemas.microsoft.com/office/powerpoint/2010/main" val="149507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/>
              <a:t>ЗАО «</a:t>
            </a:r>
            <a:r>
              <a:rPr lang="ru-RU" sz="1400" dirty="0" err="1"/>
              <a:t>Медхим</a:t>
            </a:r>
            <a:r>
              <a:rPr lang="ru-RU" sz="1400" dirty="0"/>
              <a:t>» - это одно из старейших предприятий и единственное предприятие в России по переработке горючих сланцев и производству ихтиола. В настоящее время  сланец извлекается из штольни, которая находится на берегу Саратовского водохранилища недалеко от завода.</a:t>
            </a:r>
            <a:br>
              <a:rPr lang="ru-RU" sz="1400" dirty="0"/>
            </a:br>
            <a:r>
              <a:rPr lang="ru-RU" sz="1400" dirty="0"/>
              <a:t>Сегодня ЗАО «</a:t>
            </a:r>
            <a:r>
              <a:rPr lang="ru-RU" sz="1400" dirty="0" err="1"/>
              <a:t>Медхим</a:t>
            </a:r>
            <a:r>
              <a:rPr lang="ru-RU" sz="1400" dirty="0"/>
              <a:t>» – это современное, динамично развивающееся предприятие полного технологического цикла – от добычи и переработки сырья, до производства лекарственных средств (субстанций).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019" y="2249488"/>
            <a:ext cx="6511962" cy="4324350"/>
          </a:xfrm>
        </p:spPr>
      </p:pic>
    </p:spTree>
    <p:extLst>
      <p:ext uri="{BB962C8B-B14F-4D97-AF65-F5344CB8AC3E}">
        <p14:creationId xmlns:p14="http://schemas.microsoft.com/office/powerpoint/2010/main" val="358704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Экономика нашего края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Вывод: я узнал, что в нашем районе много крупных предприятий, которые имеют большое значение для экономики нашего города.</a:t>
            </a:r>
          </a:p>
        </p:txBody>
      </p:sp>
    </p:spTree>
    <p:extLst>
      <p:ext uri="{BB962C8B-B14F-4D97-AF65-F5344CB8AC3E}">
        <p14:creationId xmlns:p14="http://schemas.microsoft.com/office/powerpoint/2010/main" val="1013726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</TotalTime>
  <Words>322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Проект по окружающему миру:</vt:lpstr>
      <vt:lpstr>Экономика нашего края</vt:lpstr>
      <vt:lpstr>Экономика нашего края</vt:lpstr>
      <vt:lpstr>«Сызранский НПЗ» входит в состав Самарской группы нефтеперерабатывающих заводов, приобретённой «Нефтяной компанией „Роснефть“» в 2007 году. Строительство началось до Великой Отечественной войны, а первая партия нефтепродуктов была произведена в 1942 году. Мощность НПЗ составляет 8,9 миллионов  тонн  нефти в год. Завод выпускает широкий спектр нефтепродуктов: высококачественное моторное топливо, авиакеросин, битум. </vt:lpstr>
      <vt:lpstr>ОАО «Тяжмаш»  - является одним из ведущих предприятий тяжелого, энергетического и транспортного машиностроения и производит: дробильно-размольное оборудование, топливоприготовительное оборудование, транспортирующее оборудование, гидротурбины, оборудование для АЭС, наземное оборудование стартовых комплексов космодромов.</vt:lpstr>
      <vt:lpstr>Сызранская ТЭЦ – крупное энергетическое предприятие, подразделение Волжской территориальной генерирующей компании.</vt:lpstr>
      <vt:lpstr>ЗАО «Медхим» - это одно из старейших предприятий и единственное предприятие в России по переработке горючих сланцев и производству ихтиола. В настоящее время  сланец извлекается из штольни, которая находится на берегу Саратовского водохранилища недалеко от завода. Сегодня ЗАО «Медхим» – это современное, динамично развивающееся предприятие полного технологического цикла – от добычи и переработки сырья, до производства лекарственных средств (субстанций).</vt:lpstr>
      <vt:lpstr>Экономика нашего края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окружающему миру:</dc:title>
  <dc:creator>User</dc:creator>
  <cp:lastModifiedBy>User</cp:lastModifiedBy>
  <cp:revision>4</cp:revision>
  <dcterms:created xsi:type="dcterms:W3CDTF">2014-04-22T05:28:42Z</dcterms:created>
  <dcterms:modified xsi:type="dcterms:W3CDTF">2015-06-17T10:57:32Z</dcterms:modified>
</cp:coreProperties>
</file>