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Как животные защищаются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</a:t>
            </a:r>
            <a:r>
              <a:rPr lang="ru-RU" dirty="0" smtClean="0"/>
              <a:t> </a:t>
            </a:r>
            <a:r>
              <a:rPr lang="ru-RU" dirty="0" smtClean="0"/>
              <a:t>Карасева Любовь Михайловна              </a:t>
            </a:r>
            <a:r>
              <a:rPr lang="ru-RU" dirty="0" smtClean="0"/>
              <a:t>                                                             МБОУ </a:t>
            </a:r>
            <a:r>
              <a:rPr lang="ru-RU" dirty="0" smtClean="0"/>
              <a:t>«Гимназия №25»</a:t>
            </a:r>
          </a:p>
          <a:p>
            <a:r>
              <a:rPr lang="ru-RU" dirty="0" smtClean="0"/>
              <a:t> г. Нижнекамск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Кто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 ветки- на тропинку,</a:t>
            </a:r>
          </a:p>
          <a:p>
            <a:r>
              <a:rPr lang="ru-RU" sz="4000" dirty="0" smtClean="0"/>
              <a:t>С травки – на былинку</a:t>
            </a:r>
          </a:p>
          <a:p>
            <a:r>
              <a:rPr lang="ru-RU" sz="4000" dirty="0" smtClean="0"/>
              <a:t>Прыгает пружинка,</a:t>
            </a:r>
          </a:p>
          <a:p>
            <a:r>
              <a:rPr lang="ru-RU" sz="4000" dirty="0" smtClean="0"/>
              <a:t>Зеленая спинка.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Кузнечик</a:t>
            </a:r>
            <a:endParaRPr lang="ru-RU" dirty="0"/>
          </a:p>
        </p:txBody>
      </p:sp>
      <p:pic>
        <p:nvPicPr>
          <p:cNvPr id="4" name="Содержимое 3" descr="87240335_0_8b076_90460523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траве мелькает,</a:t>
            </a:r>
          </a:p>
          <a:p>
            <a:r>
              <a:rPr lang="ru-RU" sz="4000" dirty="0" smtClean="0"/>
              <a:t>Хвостиком виляет,</a:t>
            </a:r>
          </a:p>
          <a:p>
            <a:r>
              <a:rPr lang="ru-RU" sz="4000" dirty="0" smtClean="0"/>
              <a:t>Хвост оборвет, </a:t>
            </a:r>
          </a:p>
          <a:p>
            <a:r>
              <a:rPr lang="ru-RU" sz="4000" dirty="0" smtClean="0"/>
              <a:t>Другой наживет.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Ящерица</a:t>
            </a:r>
            <a:endParaRPr lang="ru-RU" dirty="0"/>
          </a:p>
        </p:txBody>
      </p:sp>
      <p:pic>
        <p:nvPicPr>
          <p:cNvPr id="6" name="Содержимое 5" descr="13_Lacerta_agilis_Planinska_gusterica_and_Sand_lizard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Кто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Сердитый недотрога</a:t>
            </a:r>
          </a:p>
          <a:p>
            <a:r>
              <a:rPr lang="ru-RU" sz="4000" dirty="0" smtClean="0"/>
              <a:t>Живет в глуши лесной.</a:t>
            </a:r>
          </a:p>
          <a:p>
            <a:r>
              <a:rPr lang="ru-RU" sz="4000" dirty="0" smtClean="0"/>
              <a:t>И</a:t>
            </a:r>
            <a:r>
              <a:rPr lang="ru-RU" sz="4000" dirty="0" smtClean="0"/>
              <a:t>голок очень много,</a:t>
            </a:r>
          </a:p>
          <a:p>
            <a:r>
              <a:rPr lang="ru-RU" sz="4000" dirty="0" smtClean="0"/>
              <a:t>А нитки – ни одной.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Ёжик</a:t>
            </a:r>
            <a:endParaRPr lang="ru-RU" dirty="0"/>
          </a:p>
        </p:txBody>
      </p:sp>
      <p:pic>
        <p:nvPicPr>
          <p:cNvPr id="4" name="Содержимое 3" descr="photosborka.ru_2420_view_A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123" y="1935163"/>
            <a:ext cx="5509754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общего у всех этих животных по способу питания?</a:t>
            </a:r>
            <a:endParaRPr lang="ru-RU" dirty="0"/>
          </a:p>
        </p:txBody>
      </p:sp>
      <p:pic>
        <p:nvPicPr>
          <p:cNvPr id="9" name="Содержимое 8" descr="naja_naja_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572008"/>
            <a:ext cx="2500330" cy="1928826"/>
          </a:xfrm>
        </p:spPr>
      </p:pic>
      <p:pic>
        <p:nvPicPr>
          <p:cNvPr id="6" name="Рисунок 5" descr="8335dec231df4443da36d95f249403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500570"/>
            <a:ext cx="2214578" cy="2038603"/>
          </a:xfrm>
          <a:prstGeom prst="rect">
            <a:avLst/>
          </a:prstGeom>
        </p:spPr>
      </p:pic>
      <p:pic>
        <p:nvPicPr>
          <p:cNvPr id="7" name="Рисунок 6" descr="12521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500570"/>
            <a:ext cx="2214578" cy="2071702"/>
          </a:xfrm>
          <a:prstGeom prst="rect">
            <a:avLst/>
          </a:prstGeom>
        </p:spPr>
      </p:pic>
      <p:pic>
        <p:nvPicPr>
          <p:cNvPr id="10" name="Рисунок 9" descr="0004-002-SCHuka-khischnaja-ryba-presnovodnykh-v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285992"/>
            <a:ext cx="2357454" cy="1857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 descr="1261256450_crocodile-pic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2285992"/>
            <a:ext cx="2214578" cy="1857388"/>
          </a:xfrm>
          <a:prstGeom prst="rect">
            <a:avLst/>
          </a:prstGeom>
        </p:spPr>
      </p:pic>
      <p:pic>
        <p:nvPicPr>
          <p:cNvPr id="13" name="Рисунок 12" descr="5296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7" y="2285992"/>
            <a:ext cx="2428892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спасается от врагов </a:t>
            </a:r>
            <a:r>
              <a:rPr lang="en-US" dirty="0" smtClean="0"/>
              <a:t> c</a:t>
            </a:r>
            <a:r>
              <a:rPr lang="ru-RU" dirty="0" smtClean="0"/>
              <a:t> помощи  окраски </a:t>
            </a:r>
            <a:r>
              <a:rPr lang="ru-RU" dirty="0" smtClean="0"/>
              <a:t>и бегством ?</a:t>
            </a:r>
            <a:endParaRPr lang="ru-RU" dirty="0"/>
          </a:p>
        </p:txBody>
      </p:sp>
      <p:pic>
        <p:nvPicPr>
          <p:cNvPr id="4" name="Содержимое 3" descr="0008-006-Les-prir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786058"/>
            <a:ext cx="2857520" cy="2857520"/>
          </a:xfrm>
        </p:spPr>
      </p:pic>
      <p:pic>
        <p:nvPicPr>
          <p:cNvPr id="5" name="Рисунок 4" descr="f21a773cdc6b08db1a8ffc952489c341_i-6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2571768" cy="2214578"/>
          </a:xfrm>
          <a:prstGeom prst="rect">
            <a:avLst/>
          </a:prstGeom>
        </p:spPr>
      </p:pic>
      <p:pic>
        <p:nvPicPr>
          <p:cNvPr id="6" name="Рисунок 5" descr="gn2432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71942"/>
            <a:ext cx="264320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спасается ёж?</a:t>
            </a:r>
            <a:endParaRPr lang="ru-RU" dirty="0"/>
          </a:p>
        </p:txBody>
      </p:sp>
      <p:pic>
        <p:nvPicPr>
          <p:cNvPr id="4" name="Содержимое 3" descr="Йожег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437" y="1935163"/>
            <a:ext cx="6487126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</a:t>
            </a:r>
            <a:r>
              <a:rPr lang="ru-RU" dirty="0" smtClean="0"/>
              <a:t>носит доспехи на себе?</a:t>
            </a:r>
            <a:endParaRPr lang="ru-RU" dirty="0"/>
          </a:p>
        </p:txBody>
      </p:sp>
      <p:pic>
        <p:nvPicPr>
          <p:cNvPr id="4" name="Содержимое 3" descr="anywalls.com-64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357562"/>
            <a:ext cx="3500462" cy="2786082"/>
          </a:xfrm>
        </p:spPr>
      </p:pic>
      <p:pic>
        <p:nvPicPr>
          <p:cNvPr id="5" name="Рисунок 4" descr="1354445374-0245517-www.nevsepic.com.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342902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Каких животных защищает цвет?</a:t>
            </a:r>
            <a:endParaRPr lang="ru-RU" dirty="0"/>
          </a:p>
        </p:txBody>
      </p:sp>
      <p:pic>
        <p:nvPicPr>
          <p:cNvPr id="4" name="Содержимое 3" descr="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66917">
            <a:off x="971612" y="2324926"/>
            <a:ext cx="3020879" cy="2011338"/>
          </a:xfrm>
        </p:spPr>
      </p:pic>
      <p:pic>
        <p:nvPicPr>
          <p:cNvPr id="5" name="Рисунок 4" descr="_D1_84_D0_BE_D1_82_D0_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7463">
            <a:off x="4779189" y="2339124"/>
            <a:ext cx="3181729" cy="2113400"/>
          </a:xfrm>
          <a:prstGeom prst="rect">
            <a:avLst/>
          </a:prstGeom>
        </p:spPr>
      </p:pic>
      <p:pic>
        <p:nvPicPr>
          <p:cNvPr id="6" name="Рисунок 5" descr="102163989_5111852_363278__hamele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475">
            <a:off x="5016812" y="4421062"/>
            <a:ext cx="3132075" cy="2162107"/>
          </a:xfrm>
          <a:prstGeom prst="rect">
            <a:avLst/>
          </a:prstGeom>
        </p:spPr>
      </p:pic>
      <p:pic>
        <p:nvPicPr>
          <p:cNvPr id="7" name="Рисунок 6" descr="63771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8716">
            <a:off x="766065" y="4382332"/>
            <a:ext cx="3021557" cy="2200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животные выставляют себя напоказ?</a:t>
            </a:r>
            <a:endParaRPr lang="ru-RU" dirty="0"/>
          </a:p>
        </p:txBody>
      </p:sp>
      <p:pic>
        <p:nvPicPr>
          <p:cNvPr id="4" name="Содержимое 3" descr="d2bt9a83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3429024" cy="2214578"/>
          </a:xfrm>
        </p:spPr>
      </p:pic>
      <p:pic>
        <p:nvPicPr>
          <p:cNvPr id="5" name="Рисунок 4" descr="1337175752_norm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85926"/>
            <a:ext cx="3802156" cy="2210174"/>
          </a:xfrm>
          <a:prstGeom prst="rect">
            <a:avLst/>
          </a:prstGeom>
        </p:spPr>
      </p:pic>
      <p:pic>
        <p:nvPicPr>
          <p:cNvPr id="6" name="Рисунок 5" descr="1400214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500570"/>
            <a:ext cx="371318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 загадки, назови слова, которые говорят о способах защиты.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Он совсем не кровожадный,</a:t>
            </a:r>
          </a:p>
          <a:p>
            <a:r>
              <a:rPr lang="ru-RU" sz="4000" dirty="0" smtClean="0"/>
              <a:t>Потому что травоядный,</a:t>
            </a:r>
          </a:p>
          <a:p>
            <a:r>
              <a:rPr lang="ru-RU" sz="4000" dirty="0" smtClean="0"/>
              <a:t>На носу два рога,</a:t>
            </a:r>
          </a:p>
          <a:p>
            <a:r>
              <a:rPr lang="ru-RU" sz="4000" dirty="0" smtClean="0"/>
              <a:t>На ногах копыта – </a:t>
            </a:r>
          </a:p>
          <a:p>
            <a:r>
              <a:rPr lang="ru-RU" sz="4000" dirty="0" smtClean="0"/>
              <a:t>От врагов защита. 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Носорог</a:t>
            </a:r>
            <a:endParaRPr lang="ru-RU" dirty="0"/>
          </a:p>
        </p:txBody>
      </p:sp>
      <p:pic>
        <p:nvPicPr>
          <p:cNvPr id="4" name="Содержимое 3" descr="image-m3id69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704" y="1935163"/>
            <a:ext cx="5858591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156</Words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Как животные защищаются</vt:lpstr>
      <vt:lpstr>Что общего у всех этих животных по способу питания?</vt:lpstr>
      <vt:lpstr>Кто спасается от врагов  c помощи  окраски и бегством ?</vt:lpstr>
      <vt:lpstr>Как спасается ёж?</vt:lpstr>
      <vt:lpstr>Кто носит доспехи на себе?</vt:lpstr>
      <vt:lpstr>Каких животных защищает цвет?</vt:lpstr>
      <vt:lpstr>Какие животные выставляют себя напоказ?</vt:lpstr>
      <vt:lpstr>Отгадай загадки, назови слова, которые говорят о способах защиты.</vt:lpstr>
      <vt:lpstr>                  Носорог</vt:lpstr>
      <vt:lpstr>                Кто это?</vt:lpstr>
      <vt:lpstr>               Кузнечик</vt:lpstr>
      <vt:lpstr>             Отгадай</vt:lpstr>
      <vt:lpstr>             Ящерица</vt:lpstr>
      <vt:lpstr>                Кто это?</vt:lpstr>
      <vt:lpstr>               Ёжик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2015-04-30T17:01:39Z</dcterms:modified>
</cp:coreProperties>
</file>