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Экологическое </a:t>
            </a:r>
            <a:r>
              <a:rPr lang="ru-RU" sz="2400" b="1" dirty="0" smtClean="0"/>
              <a:t>совместное с родителями развлечение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ВОЛШЕБНЫЕ ПРИМЕТЫ-ДИВНАЯ ПОРА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для детей  старшего дошкольного возраста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ownloads\диво.jp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1835696" y="1979570"/>
            <a:ext cx="5692550" cy="3856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Администратор\Downloads\zYp_GAVuV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280920" cy="5612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088232"/>
          </a:xfrm>
        </p:spPr>
        <p:txBody>
          <a:bodyPr>
            <a:normAutofit/>
          </a:bodyPr>
          <a:lstStyle/>
          <a:p>
            <a:pPr algn="l"/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Ведущая: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пекли пирожок, а получился колобок.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Игра «Колобок»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pic>
        <p:nvPicPr>
          <p:cNvPr id="9219" name="Picture 3" descr="C:\Users\Администратор\Downloads\JQWdT37Ejj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7348" y="1989138"/>
            <a:ext cx="7349303" cy="413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Ведущая: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Пели мы и танцевали, Осень весело встречали,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И теперь красивы, ярки ждут нас всех ….ПОДАРКИ!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Администратор\Downloads\q4Dsc3xZx3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600" y="1704181"/>
            <a:ext cx="7670800" cy="431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истратор\Downloads\6Mw_URE5Le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91" y="476250"/>
            <a:ext cx="7533217" cy="5649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 Развивать у детей эмоциональную отзывчивость, восхищение красотой осени, переживание чувства радости от осеннего убранства природы.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19330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формировать ответственное и бережное отношение к родной природе.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–обогащать слуховой опыт детей посредством использования разнообразного музыкального материала на празднике;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-развивать художественно-речевые способности;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воспитывать любовь к природе и учить правильному поведению в природе.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прививать сочувствие к живой природе, научить сопереживать.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-развивать у детей умения сотрудничать и заниматься совместным творчеством в коллективной музыкальной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/>
          </a:bodyPr>
          <a:lstStyle/>
          <a:p>
            <a:pPr algn="l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Ведущая: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Вот и пролетело быстро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лето-веселое,шумное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яркое! Его тепло еще хранит солнышко и дарит нам со своими лучами ясные погожие деньки.  Осторожными шагами Осень в гости к нам пришла и волшебные приметы за собою привела.  И ребята сейчас расскажут нам о них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рассказывают стихи и поют песню «Журавлик»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u="sng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Администратор\Downloads\lVnMjeRjyj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20635"/>
          <a:stretch>
            <a:fillRect/>
          </a:stretch>
        </p:blipFill>
        <p:spPr bwMode="auto">
          <a:xfrm>
            <a:off x="1259632" y="2780928"/>
            <a:ext cx="6336342" cy="3555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016224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Ребенок: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Осень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Обсыпается весь наш бедный сад.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Листья пожелтелые по ветру летят.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Лишь вдали красуются, там, на дне долин,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Кисти ярко-красные вянущих рябин… (А.Толстой)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u="sng" dirty="0" err="1" smtClean="0">
                <a:latin typeface="Times New Roman" pitchFamily="18" charset="0"/>
                <a:cs typeface="Times New Roman" pitchFamily="18" charset="0"/>
              </a:rPr>
              <a:t>Ведущая: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у нас в зале тоже поспела рябина. Давайте вместе поиграем и рябинку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пособираем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u="sng" dirty="0" smtClean="0">
                <a:latin typeface="Times New Roman" pitchFamily="18" charset="0"/>
                <a:cs typeface="Times New Roman" pitchFamily="18" charset="0"/>
              </a:rPr>
              <a:t>Игра «Разукрась рябину»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Администратор\Downloads\QglqbjDT5D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2"/>
            <a:ext cx="6768752" cy="4120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Ведущая: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 теперь, ребятки. Слушайте загадки.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Сидит дед, во сто шуб одет;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Кто его раздевает – слёзы проливает. (Лук)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Без окон, без дверей, полна улица людей. (Огурец или тыква, кабачок)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Сам алый сахарный, кафтан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Зеленый бархатный. (Арбуз)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В огороде вырастаю. А когда я созреваю,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Варят из меня томат, в щи кладут и так едят. (Помидор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Песня «Огород»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098" name="Picture 2" descr="C:\Users\Администратор\Downloads\rYIMI8Moa4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7500"/>
          <a:stretch>
            <a:fillRect/>
          </a:stretch>
        </p:blipFill>
        <p:spPr bwMode="auto">
          <a:xfrm>
            <a:off x="2195737" y="3861048"/>
            <a:ext cx="533589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302433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Вед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 Чтобы было веселей, позовем гостей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Дружно, дружно позовем: Гости, гости мы вас ждем!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 Гости, гости мы вас ждем!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Выходит </a:t>
            </a:r>
            <a:r>
              <a:rPr lang="ru-RU" sz="2700" b="1" u="sng" dirty="0" err="1" smtClean="0">
                <a:latin typeface="Times New Roman" pitchFamily="18" charset="0"/>
                <a:cs typeface="Times New Roman" pitchFamily="18" charset="0"/>
              </a:rPr>
              <a:t>Слякоть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Лишь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осень настает, приходит мой черед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грязи и лужах все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кругом. Меня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никто не любит, меня никто не ждет, а только все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ругают. 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– Слякоть, б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рожу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 лужам, сырость нагоняю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Вы что холода и слякоти не боитесь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Я вам сейчас ветер сильный подниму, да туч с дождем нагоню.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u="sng" dirty="0" smtClean="0">
                <a:latin typeface="Times New Roman" pitchFamily="18" charset="0"/>
                <a:cs typeface="Times New Roman" pitchFamily="18" charset="0"/>
              </a:rPr>
              <a:t>Музыкально-ритмическая композиция «Тучка».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122" name="Picture 2" descr="C:\Users\Администратор\Downloads\0VpjoqSVkE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861048"/>
            <a:ext cx="4464496" cy="28623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Слякоть: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А может вы еще и приметы осенние знаете?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«Признаки осени» (на внимание).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Слякоть: Осенью дождик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идет-руки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вперед – трясем кистями,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Урожай собираем с грядок – наклон вниз,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Листопад – кружение, руки на поясе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Аттракцион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с родителями «Собери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листья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Администратор\Downloads\C8NDFOEIMQ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2091" y="2781300"/>
            <a:ext cx="4459817" cy="3344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Ведущая: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Круглый бок, жёлтый бок, сидит в грядке колобок. Врос в землю крепко. Что же это?            ( Репка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Ведущая: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Не в каком далеком царстве,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тридевятом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государстве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Дело было на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Руси-  стариков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про то спроси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Посидите тихо,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детки, да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прослушайте про репку.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Сказка, может, и мала,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про важные дела.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Сказка ложь, да в ней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намек- всем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хороший даст урок.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Папы и мамы листочком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вращаю 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артистов вас всех превращаю!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Родителям раздают слова и элементы костюмов,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маски к сказке Репка». Родители показывают  импровизацию-сказку.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Администратор\Downloads\2Dp6JR-cK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6279"/>
          <a:stretch>
            <a:fillRect/>
          </a:stretch>
        </p:blipFill>
        <p:spPr bwMode="auto">
          <a:xfrm>
            <a:off x="1115616" y="4432516"/>
            <a:ext cx="3024336" cy="1804796"/>
          </a:xfrm>
          <a:prstGeom prst="rect">
            <a:avLst/>
          </a:prstGeom>
          <a:noFill/>
        </p:spPr>
      </p:pic>
      <p:pic>
        <p:nvPicPr>
          <p:cNvPr id="7172" name="Picture 4" descr="C:\Users\Администратор\Downloads\y4SlsqSpnbE.jpg"/>
          <p:cNvPicPr>
            <a:picLocks noChangeAspect="1" noChangeArrowheads="1"/>
          </p:cNvPicPr>
          <p:nvPr/>
        </p:nvPicPr>
        <p:blipFill>
          <a:blip r:embed="rId3" cstate="print"/>
          <a:srcRect l="10000" b="11628"/>
          <a:stretch>
            <a:fillRect/>
          </a:stretch>
        </p:blipFill>
        <p:spPr bwMode="auto">
          <a:xfrm>
            <a:off x="5004048" y="4437112"/>
            <a:ext cx="2592288" cy="1787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Ведущая: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Отгадать легко и быстро: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Мягкий, пышный и душистый,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Он и черный, он и белый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бывает подгорелый.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u="sng" dirty="0" smtClean="0">
                <a:latin typeface="Times New Roman" pitchFamily="18" charset="0"/>
                <a:cs typeface="Times New Roman" pitchFamily="18" charset="0"/>
              </a:rPr>
              <a:t>пальчиковая </a:t>
            </a:r>
            <a:r>
              <a:rPr lang="ru-RU" sz="2700" i="1" u="sng" dirty="0" smtClean="0">
                <a:latin typeface="Times New Roman" pitchFamily="18" charset="0"/>
                <a:cs typeface="Times New Roman" pitchFamily="18" charset="0"/>
              </a:rPr>
              <a:t>гимнастика по показу ребенка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Мышка зёрнышко нашла (Дети стучат указательным пальцем по левой ладони)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 на мельницу снесла. (Пальчики «бегут» по ладони)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Намолола там муки. (Делают круговые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движ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ладонями)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Испекла всем пирожки: (Разводят руки в стороны)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Мышонку – с капустой, (Загибают мизинец)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Мышонку – с картошкой (Безымянный палец)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Мышонку – с морковкой (Средний палец)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Мышонку – с морошкой. (Указательный палец)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Для большого толстяка - (Большой палец)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Все четыре пирожка: (Поочередно отгибают пальцы в обратном порядке)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 капустой, с картошкой,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 морковкой, с морошкой.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263599"/>
            <a:ext cx="8229600" cy="4572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213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Экологическое совместное с родителями развлечение ВОЛШЕБНЫЕ ПРИМЕТЫ-ДИВНАЯ ПОРА для детей  старшего дошкольного возраста</vt:lpstr>
      <vt:lpstr>Цель: Развивать у детей эмоциональную отзывчивость, восхищение красотой осени, переживание чувства радости от осеннего убранства природы. </vt:lpstr>
      <vt:lpstr>Ведущая: Вот и пролетело быстро лето-веселое,шумное, яркое! Его тепло еще хранит солнышко и дарит нам со своими лучами ясные погожие деньки.  Осторожными шагами Осень в гости к нам пришла и волшебные приметы за собою привела.  И ребята сейчас расскажут нам о них . Дети рассказывают стихи и поют песню «Журавлик»   </vt:lpstr>
      <vt:lpstr>Ребенок: Осень. Обсыпается весь наш бедный сад. Листья пожелтелые по ветру летят. Лишь вдали красуются, там, на дне долин, Кисти ярко-красные вянущих рябин… (А.Толстой) Ведущая:И у нас в зале тоже поспела рябина. Давайте вместе поиграем и рябинку пособираем. Игра «Разукрась рябину» </vt:lpstr>
      <vt:lpstr>Ведущая: А теперь, ребятки. Слушайте загадки.  Сидит дед, во сто шуб одет; Кто его раздевает – слёзы проливает. (Лук) Без окон, без дверей, полна улица людей. (Огурец или тыква, кабачок) - Сам алый сахарный, кафтан Зеленый бархатный. (Арбуз) - В огороде вырастаю. А когда я созреваю, Варят из меня томат, в щи кладут и так едят. (Помидор) Песня «Огород»   </vt:lpstr>
      <vt:lpstr>Вед: Чтобы было веселей, позовем гостей Дружно, дружно позовем: Гости, гости мы вас ждем! Дети: Гости, гости мы вас ждем! Выходит Слякоть:Лишь осень настает, приходит мой черед В грязи и лужах все кругом. Меня никто не любит, меня никто не ждет, а только все ругают. Я – Слякоть, брожу по лужам, сырость нагоняю. Вы что холода и слякоти не боитесь? Я вам сейчас ветер сильный подниму, да туч с дождем нагоню.  Музыкально-ритмическая композиция «Тучка».   </vt:lpstr>
      <vt:lpstr>Слякоть:  А может вы еще и приметы осенние знаете? Игра «Признаки осени» (на внимание). Слякоть: Осенью дождик идет-руки вперед – трясем кистями, Урожай собираем с грядок – наклон вниз,  Листопад – кружение, руки на поясе. Аттракцион с родителями «Собери листья»</vt:lpstr>
      <vt:lpstr>Ведущая: Круглый бок, жёлтый бок, сидит в грядке колобок. Врос в землю крепко. Что же это?            ( Репка) Ведущая: Не в каком далеком царстве, тридевятом государстве   Дело было на Руси-  стариков про то спроси  Посидите тихо, детки, да прослушайте про репку.   Сказка, может, и мала,  да про важные дела.   Сказка ложь, да в ней намек- всем хороший даст урок. Папы и мамы листочком вращаю и в артистов вас всех превращаю! Родителям раздают слова и элементы костюмов, маски к сказке Репка». Родители показывают  импровизацию-сказку. </vt:lpstr>
      <vt:lpstr>Ведущая: Отгадать легко и быстро: Мягкий, пышный и душистый, Он и черный, он и белый, а бывает подгорелый. пальчиковая гимнастика по показу ребенка Мышка зёрнышко нашла (Дети стучат указательным пальцем по левой ладони) И на мельницу снесла. (Пальчики «бегут» по ладони) Намолола там муки. (Делают круговые движ. ладонями) Испекла всем пирожки: (Разводят руки в стороны) Мышонку – с капустой, (Загибают мизинец) Мышонку – с картошкой (Безымянный палец) Мышонку – с морковкой (Средний палец) Мышонку – с морошкой. (Указательный палец) Для большого толстяка - (Большой палец) Все четыре пирожка: (Поочередно отгибают пальцы в обратном порядке) С капустой, с картошкой, С морковкой, с морошкой. </vt:lpstr>
      <vt:lpstr>Слайд 10</vt:lpstr>
      <vt:lpstr>Ведущая:Мы пекли пирожок, а получился колобок. Игра «Колобок» </vt:lpstr>
      <vt:lpstr>Ведущая:       Пели мы и танцевали, Осень весело встречали,        И теперь красивы, ярки ждут нас всех ….ПОДАРКИ!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13</cp:revision>
  <dcterms:created xsi:type="dcterms:W3CDTF">2015-09-21T08:04:15Z</dcterms:created>
  <dcterms:modified xsi:type="dcterms:W3CDTF">2015-09-21T09:52:59Z</dcterms:modified>
</cp:coreProperties>
</file>