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76" r:id="rId2"/>
    <p:sldId id="282" r:id="rId3"/>
    <p:sldId id="283" r:id="rId4"/>
    <p:sldId id="256" r:id="rId5"/>
    <p:sldId id="257" r:id="rId6"/>
    <p:sldId id="271" r:id="rId7"/>
    <p:sldId id="260" r:id="rId8"/>
    <p:sldId id="278" r:id="rId9"/>
    <p:sldId id="275" r:id="rId10"/>
    <p:sldId id="259" r:id="rId11"/>
    <p:sldId id="261" r:id="rId12"/>
    <p:sldId id="273" r:id="rId13"/>
    <p:sldId id="262" r:id="rId14"/>
    <p:sldId id="272" r:id="rId15"/>
    <p:sldId id="263" r:id="rId16"/>
    <p:sldId id="264" r:id="rId17"/>
    <p:sldId id="265" r:id="rId18"/>
    <p:sldId id="266" r:id="rId19"/>
    <p:sldId id="2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i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9900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31" autoAdjust="0"/>
  </p:normalViewPr>
  <p:slideViewPr>
    <p:cSldViewPr>
      <p:cViewPr>
        <p:scale>
          <a:sx n="76" d="100"/>
          <a:sy n="76" d="100"/>
        </p:scale>
        <p:origin x="9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9B74CB-D51C-4BAD-BA73-05DE6C31E1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214422"/>
            <a:ext cx="8136903" cy="271505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FF0000"/>
                </a:solidFill>
                <a:latin typeface="Georgia" pitchFamily="18" charset="0"/>
              </a:rPr>
              <a:t>ГРЕЧЕСКИЕ БОГИ</a:t>
            </a:r>
            <a:endParaRPr lang="ru-RU" sz="6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4724400"/>
            <a:ext cx="6400800" cy="1752600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428605"/>
            <a:ext cx="5240347" cy="642942"/>
          </a:xfrm>
        </p:spPr>
        <p:txBody>
          <a:bodyPr/>
          <a:lstStyle/>
          <a:p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Гефест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785786" y="1428736"/>
            <a:ext cx="4000528" cy="542926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b="1" i="1" dirty="0" smtClean="0"/>
              <a:t>Бог огня, покровитель кузнечного ремесла и великолепный </a:t>
            </a:r>
            <a:r>
              <a:rPr lang="ru-RU" b="1" i="1" dirty="0" smtClean="0"/>
              <a:t>кузнец.</a:t>
            </a:r>
            <a:endParaRPr lang="ru-RU" b="1" i="1" dirty="0" smtClean="0"/>
          </a:p>
        </p:txBody>
      </p:sp>
      <p:pic>
        <p:nvPicPr>
          <p:cNvPr id="5" name="Рисунок 4" descr="250px-Vulcan_(Bissen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571480"/>
            <a:ext cx="3600008" cy="60768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6" descr="4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60350"/>
            <a:ext cx="3959225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-357222" y="285728"/>
            <a:ext cx="7756525" cy="10541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Афина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85860"/>
            <a:ext cx="4287866" cy="53832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Дочь </a:t>
            </a:r>
            <a:r>
              <a:rPr lang="ru-RU" b="1" i="1" dirty="0" smtClean="0"/>
              <a:t>Зевса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Великая олимпийская богиня –мудрости, военной стратегии, покровительница городов, наук и ремёсел</a:t>
            </a:r>
          </a:p>
          <a:p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56525" cy="57150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Храм Афины - Парфенон</a:t>
            </a:r>
          </a:p>
        </p:txBody>
      </p:sp>
      <p:pic>
        <p:nvPicPr>
          <p:cNvPr id="6" name="Содержимое 5" descr="300cf0888654aae3998ba5aa11f0df2a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142984"/>
            <a:ext cx="7286676" cy="54182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428605"/>
            <a:ext cx="6383355" cy="642942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Аполлон</a:t>
            </a:r>
            <a:endParaRPr lang="ru-RU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214422"/>
            <a:ext cx="3929090" cy="545466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Сын </a:t>
            </a:r>
            <a:r>
              <a:rPr lang="ru-RU" b="1" i="1" dirty="0" smtClean="0"/>
              <a:t>Зевса</a:t>
            </a:r>
            <a:endParaRPr lang="ru-RU" b="1" i="1" dirty="0" smtClean="0"/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покровитель музыки и поэзии, предводитель муз, бог предсказаний, врачеватель.</a:t>
            </a:r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Возвещает волю </a:t>
            </a:r>
            <a:r>
              <a:rPr lang="ru-RU" b="1" i="1" dirty="0" smtClean="0"/>
              <a:t>Зевса</a:t>
            </a:r>
            <a:endParaRPr lang="ru-RU" b="1" i="1" dirty="0" smtClean="0"/>
          </a:p>
        </p:txBody>
      </p:sp>
      <p:pic>
        <p:nvPicPr>
          <p:cNvPr id="5" name="Рисунок 4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142984"/>
            <a:ext cx="3786214" cy="53772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571480"/>
            <a:ext cx="7756525" cy="57150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Аполлона в Дельфах</a:t>
            </a:r>
          </a:p>
        </p:txBody>
      </p:sp>
      <p:pic>
        <p:nvPicPr>
          <p:cNvPr id="6" name="Содержимое 5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6408098" cy="4020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 descr="0004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2984"/>
            <a:ext cx="3810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357167"/>
            <a:ext cx="5740413" cy="92869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Афродита</a:t>
            </a:r>
            <a:endParaRPr lang="ru-RU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214422"/>
            <a:ext cx="4357718" cy="5238766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Дочь </a:t>
            </a:r>
            <a:r>
              <a:rPr lang="ru-RU" b="1" i="1" dirty="0" smtClean="0"/>
              <a:t>Зевса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Богиня красоты, любви, удовольствия, животворящих сил природы</a:t>
            </a:r>
          </a:p>
          <a:p>
            <a:pPr>
              <a:buNone/>
            </a:pPr>
            <a:r>
              <a:rPr lang="ru-RU" b="1" i="1" dirty="0" smtClean="0"/>
              <a:t>олицетворение вечной юности, покровительница мореплавания</a:t>
            </a:r>
            <a:r>
              <a:rPr lang="ru-RU" b="1" i="1" dirty="0" smtClean="0"/>
              <a:t>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Арес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785785" y="1600200"/>
            <a:ext cx="4000529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/>
              <a:t>Бог войны, сражений, и мужественной храбрости</a:t>
            </a:r>
          </a:p>
          <a:p>
            <a:pPr>
              <a:buNone/>
            </a:pPr>
            <a:r>
              <a:rPr lang="ru-RU" b="1" i="1" dirty="0" smtClean="0"/>
              <a:t> </a:t>
            </a:r>
          </a:p>
        </p:txBody>
      </p:sp>
      <p:pic>
        <p:nvPicPr>
          <p:cNvPr id="23556" name="Picture 6" descr="2009091676Ares_Canope_Villa_Adria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765175"/>
            <a:ext cx="28575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 descr="1247200025_1228782688_antich-g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857232"/>
            <a:ext cx="3657603" cy="557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569913"/>
            <a:ext cx="7756525" cy="787385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Деметра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341438"/>
            <a:ext cx="4714908" cy="532765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Великая олимпийская богиня охоты</a:t>
            </a:r>
            <a:r>
              <a:rPr lang="ru-RU" b="1" i="1" dirty="0" smtClean="0"/>
              <a:t>, дикой </a:t>
            </a:r>
            <a:r>
              <a:rPr lang="ru-RU" b="1" i="1" dirty="0" smtClean="0"/>
              <a:t>местности и диких </a:t>
            </a:r>
            <a:r>
              <a:rPr lang="ru-RU" b="1" i="1" dirty="0" smtClean="0"/>
              <a:t>животных,</a:t>
            </a:r>
            <a:endParaRPr lang="ru-RU" b="1" i="1" dirty="0" smtClean="0"/>
          </a:p>
          <a:p>
            <a:pPr>
              <a:lnSpc>
                <a:spcPct val="90000"/>
              </a:lnSpc>
              <a:buNone/>
            </a:pPr>
            <a:r>
              <a:rPr lang="ru-RU" b="1" i="1" dirty="0" smtClean="0"/>
              <a:t>   плодородия</a:t>
            </a:r>
            <a:r>
              <a:rPr lang="ru-RU" b="1" i="1" dirty="0" smtClean="0"/>
              <a:t>, покровительница хлебных плодов</a:t>
            </a:r>
            <a:r>
              <a:rPr lang="ru-RU" b="1" i="1" dirty="0" smtClean="0"/>
              <a:t>.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71546"/>
            <a:ext cx="4119513" cy="54763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8975" y="357167"/>
            <a:ext cx="7756525" cy="64294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Гермес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857232"/>
            <a:ext cx="4429156" cy="5097476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Сын </a:t>
            </a:r>
            <a:r>
              <a:rPr lang="ru-RU" sz="2800" b="1" dirty="0" smtClean="0"/>
              <a:t>Зевса</a:t>
            </a:r>
            <a:endParaRPr lang="ru-RU" sz="28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Вестник богов, бог промышленности, торговли (прибыли, разумности, ловкости, плутовства, обмана, воровства, красноречия).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dirty="0" smtClean="0"/>
              <a:t>Покровитель магии и астрологии, проводник душ умерших в царстве Аида.</a:t>
            </a:r>
          </a:p>
          <a:p>
            <a:pPr>
              <a:lnSpc>
                <a:spcPct val="90000"/>
              </a:lnSpc>
              <a:buNone/>
            </a:pPr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85728"/>
            <a:ext cx="6311917" cy="10541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Артемида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571472" y="1500174"/>
            <a:ext cx="4432329" cy="491174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ru-RU" sz="2800" b="1" i="1" dirty="0" smtClean="0"/>
              <a:t>Дочь </a:t>
            </a:r>
            <a:r>
              <a:rPr lang="ru-RU" sz="2800" b="1" i="1" dirty="0" smtClean="0"/>
              <a:t>Зевса, </a:t>
            </a:r>
            <a:r>
              <a:rPr lang="ru-RU" sz="2800" b="1" i="1" dirty="0" smtClean="0"/>
              <a:t>богиня луны и охоты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Покровительница лесов и диких животных</a:t>
            </a:r>
          </a:p>
          <a:p>
            <a:pPr>
              <a:lnSpc>
                <a:spcPct val="90000"/>
              </a:lnSpc>
              <a:buNone/>
            </a:pPr>
            <a:r>
              <a:rPr lang="ru-RU" sz="2800" b="1" i="1" dirty="0" smtClean="0"/>
              <a:t>Богиня </a:t>
            </a:r>
            <a:r>
              <a:rPr lang="ru-RU" sz="2800" b="1" i="1" dirty="0" smtClean="0"/>
              <a:t>плодородия.</a:t>
            </a:r>
            <a:endParaRPr lang="ru-RU" sz="2800" b="1" i="1" dirty="0" smtClean="0"/>
          </a:p>
        </p:txBody>
      </p:sp>
      <p:pic>
        <p:nvPicPr>
          <p:cNvPr id="28676" name="Picture 5" descr="Artemis_Louv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785794"/>
            <a:ext cx="371475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28677" name="WordArt 6"/>
          <p:cNvSpPr>
            <a:spLocks noChangeArrowheads="1" noChangeShapeType="1" noTextEdit="1"/>
          </p:cNvSpPr>
          <p:nvPr/>
        </p:nvSpPr>
        <p:spPr bwMode="auto">
          <a:xfrm>
            <a:off x="5292725" y="549275"/>
            <a:ext cx="1743075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Mistr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357166"/>
            <a:ext cx="7756525" cy="644509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Жители горы Олимп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071546"/>
            <a:ext cx="8286808" cy="550072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 </a:t>
            </a:r>
            <a:r>
              <a:rPr lang="ru-RU" sz="3500" dirty="0" smtClean="0"/>
              <a:t>В</a:t>
            </a:r>
            <a:r>
              <a:rPr lang="ru-RU" sz="3500" dirty="0" smtClean="0"/>
              <a:t> греческий пантеон Олимпийских богов входило 12 богов, </a:t>
            </a:r>
            <a:r>
              <a:rPr lang="ru-RU" sz="3500" dirty="0" smtClean="0"/>
              <a:t>Обычно </a:t>
            </a:r>
            <a:r>
              <a:rPr lang="ru-RU" sz="3500" dirty="0" smtClean="0"/>
              <a:t>это были: </a:t>
            </a:r>
            <a:r>
              <a:rPr lang="ru-RU" sz="3200" u="sng" dirty="0" smtClean="0">
                <a:solidFill>
                  <a:srgbClr val="FFFF00"/>
                </a:solidFill>
              </a:rPr>
              <a:t>Зевс,Гера,Афина,Аполлон,Артемида,Афродита,Деметра,Гестия,Арес,Гермес,Гефест,Дионис,также часто включали в пантеон Аида и Посейдона</a:t>
            </a:r>
            <a:r>
              <a:rPr lang="ru-RU" sz="3200" dirty="0" smtClean="0"/>
              <a:t>. Эти боги жили на священной горе Олимп </a:t>
            </a:r>
            <a:r>
              <a:rPr lang="ru-RU" sz="3200" dirty="0" smtClean="0"/>
              <a:t>в </a:t>
            </a:r>
            <a:r>
              <a:rPr lang="ru-RU" sz="3200" dirty="0" smtClean="0"/>
              <a:t>Олимпии, у берегов Эгейского моря.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8572560" cy="621510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7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56525" cy="10541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Зевс</a:t>
            </a:r>
          </a:p>
        </p:txBody>
      </p:sp>
      <p:sp>
        <p:nvSpPr>
          <p:cNvPr id="12290" name="Rectangle 8"/>
          <p:cNvSpPr>
            <a:spLocks noGrp="1" noChangeArrowheads="1"/>
          </p:cNvSpPr>
          <p:nvPr>
            <p:ph idx="1"/>
          </p:nvPr>
        </p:nvSpPr>
        <p:spPr>
          <a:xfrm>
            <a:off x="285720" y="2000240"/>
            <a:ext cx="4500594" cy="5357850"/>
          </a:xfrm>
        </p:spPr>
        <p:txBody>
          <a:bodyPr/>
          <a:lstStyle/>
          <a:p>
            <a:r>
              <a:rPr lang="ru-RU" sz="2800" b="1" i="1" dirty="0" smtClean="0"/>
              <a:t>Глава Олимпа</a:t>
            </a:r>
          </a:p>
          <a:p>
            <a:r>
              <a:rPr lang="ru-RU" sz="2800" b="1" i="1" dirty="0" smtClean="0"/>
              <a:t>Бог </a:t>
            </a:r>
            <a:r>
              <a:rPr lang="ru-RU" sz="2800" b="1" i="1" dirty="0" smtClean="0"/>
              <a:t>неба и погоды, закона и судьбы Громовержец, метатель молний</a:t>
            </a:r>
          </a:p>
          <a:p>
            <a:endParaRPr lang="ru-RU" sz="2800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214422"/>
            <a:ext cx="3857652" cy="5150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13314" name="Rectangle 5"/>
          <p:cNvSpPr>
            <a:spLocks noGrp="1" noChangeArrowheads="1"/>
          </p:cNvSpPr>
          <p:nvPr>
            <p:ph idx="1"/>
          </p:nvPr>
        </p:nvSpPr>
        <p:spPr>
          <a:xfrm>
            <a:off x="642910" y="357167"/>
            <a:ext cx="8229600" cy="1000132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92D050"/>
                </a:solidFill>
              </a:rPr>
              <a:t>Храм Зевса в Олимпии</a:t>
            </a:r>
          </a:p>
        </p:txBody>
      </p:sp>
      <p:pic>
        <p:nvPicPr>
          <p:cNvPr id="13316" name="Picture 7" descr="6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87685"/>
            <a:ext cx="7500958" cy="547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28597" y="857232"/>
            <a:ext cx="5072098" cy="6216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i="1" dirty="0" smtClean="0"/>
              <a:t>с</a:t>
            </a:r>
            <a:r>
              <a:rPr lang="ru-RU" b="1" i="1" dirty="0" smtClean="0"/>
              <a:t>упруга Зевса</a:t>
            </a:r>
            <a:r>
              <a:rPr lang="ru-RU" b="1" i="1" dirty="0" smtClean="0"/>
              <a:t>.</a:t>
            </a:r>
          </a:p>
          <a:p>
            <a:pPr>
              <a:buNone/>
            </a:pPr>
            <a:r>
              <a:rPr lang="ru-RU" b="1" i="1" dirty="0" smtClean="0"/>
              <a:t>Верховная олимпийская богиня,</a:t>
            </a:r>
          </a:p>
          <a:p>
            <a:pPr>
              <a:buNone/>
            </a:pPr>
            <a:r>
              <a:rPr lang="ru-RU" b="1" i="1" dirty="0" smtClean="0"/>
              <a:t>    богиня неба и звездных небес.</a:t>
            </a:r>
          </a:p>
          <a:p>
            <a:pPr>
              <a:buNone/>
            </a:pPr>
            <a:r>
              <a:rPr lang="ru-RU" b="1" i="1" dirty="0" smtClean="0"/>
              <a:t>величественная богиня неба и земли, покровительница браков, семейной жизни</a:t>
            </a:r>
          </a:p>
          <a:p>
            <a:pPr>
              <a:buFontTx/>
              <a:buNone/>
            </a:pPr>
            <a:endParaRPr lang="ru-RU" b="1" i="1" dirty="0" smtClean="0"/>
          </a:p>
          <a:p>
            <a:pPr>
              <a:buFontTx/>
              <a:buNone/>
            </a:pPr>
            <a:endParaRPr lang="ru-RU" b="1" i="1" dirty="0" smtClean="0"/>
          </a:p>
          <a:p>
            <a:pPr>
              <a:buFontTx/>
              <a:buNone/>
            </a:pPr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/>
          </a:p>
        </p:txBody>
      </p:sp>
      <p:pic>
        <p:nvPicPr>
          <p:cNvPr id="14340" name="Picture 6" descr="hera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857232"/>
            <a:ext cx="3643306" cy="57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/>
          <p:cNvSpPr txBox="1"/>
          <p:nvPr/>
        </p:nvSpPr>
        <p:spPr>
          <a:xfrm>
            <a:off x="1000100" y="142852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Гера</a:t>
            </a:r>
            <a:endParaRPr lang="ru-RU" sz="6000" i="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7" descr="3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57166"/>
            <a:ext cx="3995737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907" y="214290"/>
            <a:ext cx="6786609" cy="10541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B0F0"/>
                </a:solidFill>
              </a:rPr>
              <a:t>Посейдон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714487"/>
            <a:ext cx="3929090" cy="4594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Бог </a:t>
            </a:r>
            <a:r>
              <a:rPr lang="ru-RU" b="1" i="1" dirty="0" smtClean="0"/>
              <a:t>моря, рек, наводнения и засухи, землетрясений.</a:t>
            </a:r>
          </a:p>
          <a:p>
            <a:pPr>
              <a:buNone/>
            </a:pPr>
            <a:r>
              <a:rPr lang="ru-RU" b="1" i="1" dirty="0" smtClean="0"/>
              <a:t>В жертву приносили коней и быков, бросая их в </a:t>
            </a:r>
            <a:r>
              <a:rPr lang="ru-RU" b="1" i="1" dirty="0" smtClean="0"/>
              <a:t>море</a:t>
            </a:r>
            <a:endParaRPr lang="ru-RU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52"/>
            <a:ext cx="8786842" cy="10541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</a:t>
            </a:r>
            <a:r>
              <a:rPr lang="ru-RU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Посейдона</a:t>
            </a:r>
            <a:endParaRPr lang="ru-RU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000108"/>
            <a:ext cx="478634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rcRect l="9116" t="-771"/>
          <a:stretch>
            <a:fillRect/>
          </a:stretch>
        </p:blipFill>
        <p:spPr>
          <a:xfrm>
            <a:off x="4143372" y="2928934"/>
            <a:ext cx="477595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428604"/>
            <a:ext cx="4954595" cy="858823"/>
          </a:xfrm>
        </p:spPr>
        <p:txBody>
          <a:bodyPr/>
          <a:lstStyle/>
          <a:p>
            <a:r>
              <a:rPr lang="ru-RU" sz="6600" b="1" dirty="0" smtClean="0">
                <a:solidFill>
                  <a:srgbClr val="92D050"/>
                </a:solidFill>
              </a:rPr>
              <a:t>Аид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571612"/>
            <a:ext cx="4302128" cy="428628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Владыка </a:t>
            </a:r>
            <a:r>
              <a:rPr lang="ru-RU" b="1" i="1" dirty="0" smtClean="0"/>
              <a:t>подземного царства мёртвых</a:t>
            </a:r>
          </a:p>
          <a:p>
            <a:r>
              <a:rPr lang="ru-RU" b="1" i="1" dirty="0" smtClean="0"/>
              <a:t>Он питает растения, дает людям металлы, является покровителем произрастания зерна</a:t>
            </a:r>
          </a:p>
          <a:p>
            <a:r>
              <a:rPr lang="ru-RU" b="1" i="1" dirty="0" smtClean="0"/>
              <a:t>Рядом с ним всегда находится трёхголовый </a:t>
            </a:r>
            <a:r>
              <a:rPr lang="ru-RU" b="1" i="1" dirty="0" smtClean="0"/>
              <a:t>пёс </a:t>
            </a:r>
            <a:r>
              <a:rPr lang="ru-RU" b="1" i="1" dirty="0" smtClean="0"/>
              <a:t>Цербер</a:t>
            </a:r>
            <a:endParaRPr lang="ru-RU" b="1" i="1" dirty="0" smtClean="0"/>
          </a:p>
        </p:txBody>
      </p:sp>
      <p:pic>
        <p:nvPicPr>
          <p:cNvPr id="5" name="Рисунок 4" descr="Hades-et-Cerberus-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500042"/>
            <a:ext cx="3745649" cy="59630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Vintazhnye_verenitsy</Template>
  <TotalTime>1038</TotalTime>
  <Words>260</Words>
  <Application>Microsoft Office PowerPoint</Application>
  <PresentationFormat>Экран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Diseño predeterminado</vt:lpstr>
      <vt:lpstr>ГРЕЧЕСКИЕ БОГИ</vt:lpstr>
      <vt:lpstr>Жители горы Олимп</vt:lpstr>
      <vt:lpstr>Слайд 3</vt:lpstr>
      <vt:lpstr>Зевс</vt:lpstr>
      <vt:lpstr>Слайд 5</vt:lpstr>
      <vt:lpstr>Слайд 6</vt:lpstr>
      <vt:lpstr>Посейдон</vt:lpstr>
      <vt:lpstr>Храм Посейдона</vt:lpstr>
      <vt:lpstr>Аид</vt:lpstr>
      <vt:lpstr>Гефест</vt:lpstr>
      <vt:lpstr>Афина</vt:lpstr>
      <vt:lpstr>Храм Афины - Парфенон</vt:lpstr>
      <vt:lpstr>Аполлон</vt:lpstr>
      <vt:lpstr>Храм Аполлона в Дельфах</vt:lpstr>
      <vt:lpstr>Афродита</vt:lpstr>
      <vt:lpstr>Арес</vt:lpstr>
      <vt:lpstr>Деметра</vt:lpstr>
      <vt:lpstr>Гермес</vt:lpstr>
      <vt:lpstr>Артемида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www.MRMARKER.ru</dc:creator>
  <cp:lastModifiedBy>Admin</cp:lastModifiedBy>
  <cp:revision>28</cp:revision>
  <dcterms:created xsi:type="dcterms:W3CDTF">2013-02-16T18:04:39Z</dcterms:created>
  <dcterms:modified xsi:type="dcterms:W3CDTF">2015-09-14T15:38:50Z</dcterms:modified>
</cp:coreProperties>
</file>