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3BE26B-CC96-49E1-8E02-A18A8899E4E1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FB166E6-40D8-46E0-A163-B932C15DB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3209" y="42120"/>
            <a:ext cx="6400893" cy="1150462"/>
          </a:xfrm>
          <a:solidFill>
            <a:schemeClr val="bg1"/>
          </a:solidFill>
        </p:spPr>
        <p:txBody>
          <a:bodyPr/>
          <a:lstStyle/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81" y="-25718"/>
            <a:ext cx="6388821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65280" y="0"/>
            <a:ext cx="4026799" cy="404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43808" y="202332"/>
            <a:ext cx="1997077" cy="40466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68677" y="23892"/>
            <a:ext cx="2412268" cy="5623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0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73389" cy="6858000"/>
          </a:xfrm>
        </p:spPr>
      </p:pic>
    </p:spTree>
    <p:extLst>
      <p:ext uri="{BB962C8B-B14F-4D97-AF65-F5344CB8AC3E}">
        <p14:creationId xmlns:p14="http://schemas.microsoft.com/office/powerpoint/2010/main" val="9640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776864" cy="5544616"/>
          </a:xfrm>
        </p:spPr>
      </p:pic>
    </p:spTree>
    <p:extLst>
      <p:ext uri="{BB962C8B-B14F-4D97-AF65-F5344CB8AC3E}">
        <p14:creationId xmlns:p14="http://schemas.microsoft.com/office/powerpoint/2010/main" val="303923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1961 года на корабле «Восток» в 9ч.7мин.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стартовал с космодрома «Байконур».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облетел Землю за 108 минут.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725103" cy="4248472"/>
          </a:xfrm>
        </p:spPr>
      </p:pic>
    </p:spTree>
    <p:extLst>
      <p:ext uri="{BB962C8B-B14F-4D97-AF65-F5344CB8AC3E}">
        <p14:creationId xmlns:p14="http://schemas.microsoft.com/office/powerpoint/2010/main" val="158729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760640" cy="5760640"/>
          </a:xfrm>
        </p:spPr>
      </p:pic>
    </p:spTree>
    <p:extLst>
      <p:ext uri="{BB962C8B-B14F-4D97-AF65-F5344CB8AC3E}">
        <p14:creationId xmlns:p14="http://schemas.microsoft.com/office/powerpoint/2010/main" val="146869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64704"/>
            <a:ext cx="1884666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98" y="1769959"/>
            <a:ext cx="2875727" cy="3926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764704"/>
            <a:ext cx="1752135" cy="2629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1" y="3733418"/>
            <a:ext cx="1747734" cy="2472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64" y="3693413"/>
            <a:ext cx="2053045" cy="25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4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840760" cy="5651575"/>
          </a:xfrm>
        </p:spPr>
      </p:pic>
    </p:spTree>
    <p:extLst>
      <p:ext uri="{BB962C8B-B14F-4D97-AF65-F5344CB8AC3E}">
        <p14:creationId xmlns:p14="http://schemas.microsoft.com/office/powerpoint/2010/main" val="135310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4579606" cy="360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273772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2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08720"/>
            <a:ext cx="3627040" cy="27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3420380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29000"/>
            <a:ext cx="505496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325366" cy="24212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29" y="3501007"/>
            <a:ext cx="3287847" cy="246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77847"/>
            <a:ext cx="3325366" cy="2489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21" y="608680"/>
            <a:ext cx="2225915" cy="28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</TotalTime>
  <Words>19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Презентация PowerPoint</vt:lpstr>
      <vt:lpstr>12 апреля 1961 года на корабле «Восток» в 9ч.7мин. Ю.А.Гагарин стартовал с космодрома «Байконур». Он облетел Землю за 108 минут.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marita</dc:creator>
  <cp:lastModifiedBy>marita</cp:lastModifiedBy>
  <cp:revision>5</cp:revision>
  <dcterms:created xsi:type="dcterms:W3CDTF">2015-04-05T13:13:53Z</dcterms:created>
  <dcterms:modified xsi:type="dcterms:W3CDTF">2015-04-05T14:03:46Z</dcterms:modified>
</cp:coreProperties>
</file>